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4" name="グループ化 763">
            <a:extLst>
              <a:ext uri="{FF2B5EF4-FFF2-40B4-BE49-F238E27FC236}">
                <a16:creationId xmlns:a16="http://schemas.microsoft.com/office/drawing/2014/main" id="{EDC05CD7-89B9-4E56-B7E3-159CC15DDAB8}"/>
              </a:ext>
            </a:extLst>
          </p:cNvPr>
          <p:cNvGrpSpPr/>
          <p:nvPr/>
        </p:nvGrpSpPr>
        <p:grpSpPr>
          <a:xfrm>
            <a:off x="664579" y="2945033"/>
            <a:ext cx="1157187" cy="1297795"/>
            <a:chOff x="2440523" y="3766351"/>
            <a:chExt cx="1157187" cy="1297795"/>
          </a:xfrm>
        </p:grpSpPr>
        <p:grpSp>
          <p:nvGrpSpPr>
            <p:cNvPr id="765" name="グループ化 764">
              <a:extLst>
                <a:ext uri="{FF2B5EF4-FFF2-40B4-BE49-F238E27FC236}">
                  <a16:creationId xmlns:a16="http://schemas.microsoft.com/office/drawing/2014/main" id="{B1CD11E4-CAE8-471C-B744-2CDDDA98BF9B}"/>
                </a:ext>
              </a:extLst>
            </p:cNvPr>
            <p:cNvGrpSpPr/>
            <p:nvPr/>
          </p:nvGrpSpPr>
          <p:grpSpPr>
            <a:xfrm>
              <a:off x="2663099" y="3766351"/>
              <a:ext cx="719603" cy="1297795"/>
              <a:chOff x="2663099" y="3766351"/>
              <a:chExt cx="719603" cy="1297795"/>
            </a:xfrm>
          </p:grpSpPr>
          <p:sp>
            <p:nvSpPr>
              <p:cNvPr id="782" name="円/楕円 539">
                <a:extLst>
                  <a:ext uri="{FF2B5EF4-FFF2-40B4-BE49-F238E27FC236}">
                    <a16:creationId xmlns:a16="http://schemas.microsoft.com/office/drawing/2014/main" id="{CC1690AF-2C2E-4585-8539-2BF883C2C6C9}"/>
                  </a:ext>
                </a:extLst>
              </p:cNvPr>
              <p:cNvSpPr/>
              <p:nvPr/>
            </p:nvSpPr>
            <p:spPr>
              <a:xfrm>
                <a:off x="2715858" y="3947311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3" name="円/楕円 540">
                <a:extLst>
                  <a:ext uri="{FF2B5EF4-FFF2-40B4-BE49-F238E27FC236}">
                    <a16:creationId xmlns:a16="http://schemas.microsoft.com/office/drawing/2014/main" id="{FC8B19BB-2747-4548-AE19-511573B7A9C0}"/>
                  </a:ext>
                </a:extLst>
              </p:cNvPr>
              <p:cNvSpPr/>
              <p:nvPr/>
            </p:nvSpPr>
            <p:spPr>
              <a:xfrm>
                <a:off x="2849778" y="3934552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4" name="フリーフォーム 2637">
                <a:extLst>
                  <a:ext uri="{FF2B5EF4-FFF2-40B4-BE49-F238E27FC236}">
                    <a16:creationId xmlns:a16="http://schemas.microsoft.com/office/drawing/2014/main" id="{E51C0224-D992-43AE-976A-E93F1C230DB6}"/>
                  </a:ext>
                </a:extLst>
              </p:cNvPr>
              <p:cNvSpPr/>
              <p:nvPr/>
            </p:nvSpPr>
            <p:spPr>
              <a:xfrm>
                <a:off x="2692572" y="3766351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5" name="片側の 2 つの角を丸めた四角形 2638">
                <a:extLst>
                  <a:ext uri="{FF2B5EF4-FFF2-40B4-BE49-F238E27FC236}">
                    <a16:creationId xmlns:a16="http://schemas.microsoft.com/office/drawing/2014/main" id="{B980F425-C09B-4BE6-9FC0-658C7BC93275}"/>
                  </a:ext>
                </a:extLst>
              </p:cNvPr>
              <p:cNvSpPr/>
              <p:nvPr/>
            </p:nvSpPr>
            <p:spPr>
              <a:xfrm rot="10800000">
                <a:off x="2952910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6" name="円/楕円 544">
                <a:extLst>
                  <a:ext uri="{FF2B5EF4-FFF2-40B4-BE49-F238E27FC236}">
                    <a16:creationId xmlns:a16="http://schemas.microsoft.com/office/drawing/2014/main" id="{69B2D1E8-CA13-4FE7-863D-3CF4FF9000D9}"/>
                  </a:ext>
                </a:extLst>
              </p:cNvPr>
              <p:cNvSpPr/>
              <p:nvPr/>
            </p:nvSpPr>
            <p:spPr>
              <a:xfrm rot="20700000">
                <a:off x="2663099" y="408399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7" name="円/楕円 545">
                <a:extLst>
                  <a:ext uri="{FF2B5EF4-FFF2-40B4-BE49-F238E27FC236}">
                    <a16:creationId xmlns:a16="http://schemas.microsoft.com/office/drawing/2014/main" id="{46A1B39B-DE06-4874-BEE6-85D3D284BC8C}"/>
                  </a:ext>
                </a:extLst>
              </p:cNvPr>
              <p:cNvSpPr/>
              <p:nvPr/>
            </p:nvSpPr>
            <p:spPr>
              <a:xfrm rot="900000" flipH="1">
                <a:off x="3207767" y="408399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8" name="円/楕円 546">
                <a:extLst>
                  <a:ext uri="{FF2B5EF4-FFF2-40B4-BE49-F238E27FC236}">
                    <a16:creationId xmlns:a16="http://schemas.microsoft.com/office/drawing/2014/main" id="{DC2D298A-E5F5-4441-85EA-DDF1FC8ABDC5}"/>
                  </a:ext>
                </a:extLst>
              </p:cNvPr>
              <p:cNvSpPr/>
              <p:nvPr/>
            </p:nvSpPr>
            <p:spPr>
              <a:xfrm>
                <a:off x="2746593" y="3843312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9" name="月 788">
                <a:extLst>
                  <a:ext uri="{FF2B5EF4-FFF2-40B4-BE49-F238E27FC236}">
                    <a16:creationId xmlns:a16="http://schemas.microsoft.com/office/drawing/2014/main" id="{A7F0C668-00EB-4CF4-B7C8-A16CF6BCCAA0}"/>
                  </a:ext>
                </a:extLst>
              </p:cNvPr>
              <p:cNvSpPr/>
              <p:nvPr/>
            </p:nvSpPr>
            <p:spPr>
              <a:xfrm>
                <a:off x="2728764" y="3912386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0" name="月 789">
                <a:extLst>
                  <a:ext uri="{FF2B5EF4-FFF2-40B4-BE49-F238E27FC236}">
                    <a16:creationId xmlns:a16="http://schemas.microsoft.com/office/drawing/2014/main" id="{EE64B7EA-3351-4583-A0DB-0528263AC4FE}"/>
                  </a:ext>
                </a:extLst>
              </p:cNvPr>
              <p:cNvSpPr/>
              <p:nvPr/>
            </p:nvSpPr>
            <p:spPr>
              <a:xfrm flipH="1">
                <a:off x="3237528" y="3912386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1" name="月 790">
                <a:extLst>
                  <a:ext uri="{FF2B5EF4-FFF2-40B4-BE49-F238E27FC236}">
                    <a16:creationId xmlns:a16="http://schemas.microsoft.com/office/drawing/2014/main" id="{DED96627-1F1E-4E53-944B-3E1CACB2B984}"/>
                  </a:ext>
                </a:extLst>
              </p:cNvPr>
              <p:cNvSpPr/>
              <p:nvPr/>
            </p:nvSpPr>
            <p:spPr>
              <a:xfrm rot="1800000">
                <a:off x="2737621" y="3783677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2" name="月 791">
                <a:extLst>
                  <a:ext uri="{FF2B5EF4-FFF2-40B4-BE49-F238E27FC236}">
                    <a16:creationId xmlns:a16="http://schemas.microsoft.com/office/drawing/2014/main" id="{919015C1-EDF8-43D9-8D6B-453002D67BE9}"/>
                  </a:ext>
                </a:extLst>
              </p:cNvPr>
              <p:cNvSpPr/>
              <p:nvPr/>
            </p:nvSpPr>
            <p:spPr>
              <a:xfrm rot="19800000" flipH="1">
                <a:off x="3181864" y="3783677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3" name="月 792">
                <a:extLst>
                  <a:ext uri="{FF2B5EF4-FFF2-40B4-BE49-F238E27FC236}">
                    <a16:creationId xmlns:a16="http://schemas.microsoft.com/office/drawing/2014/main" id="{F2D1533E-D83E-41D7-867F-15C5C6B8DD34}"/>
                  </a:ext>
                </a:extLst>
              </p:cNvPr>
              <p:cNvSpPr/>
              <p:nvPr/>
            </p:nvSpPr>
            <p:spPr>
              <a:xfrm rot="1800000">
                <a:off x="2814650" y="3787422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4" name="月 793">
                <a:extLst>
                  <a:ext uri="{FF2B5EF4-FFF2-40B4-BE49-F238E27FC236}">
                    <a16:creationId xmlns:a16="http://schemas.microsoft.com/office/drawing/2014/main" id="{6383916C-AD82-4EC6-A490-2D78E8B4F798}"/>
                  </a:ext>
                </a:extLst>
              </p:cNvPr>
              <p:cNvSpPr/>
              <p:nvPr/>
            </p:nvSpPr>
            <p:spPr>
              <a:xfrm rot="19800000" flipH="1">
                <a:off x="3126882" y="3787420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5" name="月 794">
                <a:extLst>
                  <a:ext uri="{FF2B5EF4-FFF2-40B4-BE49-F238E27FC236}">
                    <a16:creationId xmlns:a16="http://schemas.microsoft.com/office/drawing/2014/main" id="{5C98DEE6-583E-4055-9418-178D06C7A530}"/>
                  </a:ext>
                </a:extLst>
              </p:cNvPr>
              <p:cNvSpPr/>
              <p:nvPr/>
            </p:nvSpPr>
            <p:spPr>
              <a:xfrm rot="1800000">
                <a:off x="2881858" y="3796430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6" name="月 795">
                <a:extLst>
                  <a:ext uri="{FF2B5EF4-FFF2-40B4-BE49-F238E27FC236}">
                    <a16:creationId xmlns:a16="http://schemas.microsoft.com/office/drawing/2014/main" id="{831E9C6B-F382-4907-B354-484C345603BB}"/>
                  </a:ext>
                </a:extLst>
              </p:cNvPr>
              <p:cNvSpPr/>
              <p:nvPr/>
            </p:nvSpPr>
            <p:spPr>
              <a:xfrm rot="19800000" flipH="1">
                <a:off x="3079020" y="3796432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7" name="月 796">
                <a:extLst>
                  <a:ext uri="{FF2B5EF4-FFF2-40B4-BE49-F238E27FC236}">
                    <a16:creationId xmlns:a16="http://schemas.microsoft.com/office/drawing/2014/main" id="{CA094381-3041-4AFB-BDFD-5F8E5BCB1048}"/>
                  </a:ext>
                </a:extLst>
              </p:cNvPr>
              <p:cNvSpPr/>
              <p:nvPr/>
            </p:nvSpPr>
            <p:spPr>
              <a:xfrm rot="16200000" flipV="1">
                <a:off x="2865946" y="3911721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8" name="円/楕円 609">
                <a:extLst>
                  <a:ext uri="{FF2B5EF4-FFF2-40B4-BE49-F238E27FC236}">
                    <a16:creationId xmlns:a16="http://schemas.microsoft.com/office/drawing/2014/main" id="{FCA26E6B-6BBA-46C1-B75F-666A85452E9A}"/>
                  </a:ext>
                </a:extLst>
              </p:cNvPr>
              <p:cNvSpPr/>
              <p:nvPr/>
            </p:nvSpPr>
            <p:spPr>
              <a:xfrm>
                <a:off x="2821096" y="4084213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9" name="円/楕円 612">
                <a:extLst>
                  <a:ext uri="{FF2B5EF4-FFF2-40B4-BE49-F238E27FC236}">
                    <a16:creationId xmlns:a16="http://schemas.microsoft.com/office/drawing/2014/main" id="{E0CFE372-D8F0-464A-9CE7-53C637005E34}"/>
                  </a:ext>
                </a:extLst>
              </p:cNvPr>
              <p:cNvSpPr/>
              <p:nvPr/>
            </p:nvSpPr>
            <p:spPr>
              <a:xfrm>
                <a:off x="2851083" y="4088713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0" name="円/楕円 616">
                <a:extLst>
                  <a:ext uri="{FF2B5EF4-FFF2-40B4-BE49-F238E27FC236}">
                    <a16:creationId xmlns:a16="http://schemas.microsoft.com/office/drawing/2014/main" id="{0D77346A-F89E-4F14-BC1C-C9A1E00481BD}"/>
                  </a:ext>
                </a:extLst>
              </p:cNvPr>
              <p:cNvSpPr/>
              <p:nvPr/>
            </p:nvSpPr>
            <p:spPr>
              <a:xfrm>
                <a:off x="2872098" y="4107945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1" name="月 800">
                <a:extLst>
                  <a:ext uri="{FF2B5EF4-FFF2-40B4-BE49-F238E27FC236}">
                    <a16:creationId xmlns:a16="http://schemas.microsoft.com/office/drawing/2014/main" id="{90F9631E-3677-4DC4-8BC8-C115798C2D46}"/>
                  </a:ext>
                </a:extLst>
              </p:cNvPr>
              <p:cNvSpPr/>
              <p:nvPr/>
            </p:nvSpPr>
            <p:spPr>
              <a:xfrm rot="16200000" flipV="1">
                <a:off x="3139790" y="3911721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2" name="円/楕円 619">
                <a:extLst>
                  <a:ext uri="{FF2B5EF4-FFF2-40B4-BE49-F238E27FC236}">
                    <a16:creationId xmlns:a16="http://schemas.microsoft.com/office/drawing/2014/main" id="{738193F2-99F4-42A4-AF29-B322C6C84662}"/>
                  </a:ext>
                </a:extLst>
              </p:cNvPr>
              <p:cNvSpPr/>
              <p:nvPr/>
            </p:nvSpPr>
            <p:spPr>
              <a:xfrm>
                <a:off x="3094940" y="4084213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3" name="円/楕円 631">
                <a:extLst>
                  <a:ext uri="{FF2B5EF4-FFF2-40B4-BE49-F238E27FC236}">
                    <a16:creationId xmlns:a16="http://schemas.microsoft.com/office/drawing/2014/main" id="{33137FE9-DE62-4ABC-99D4-7D5856A79F2C}"/>
                  </a:ext>
                </a:extLst>
              </p:cNvPr>
              <p:cNvSpPr/>
              <p:nvPr/>
            </p:nvSpPr>
            <p:spPr>
              <a:xfrm>
                <a:off x="3124927" y="4088713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4" name="円/楕円 641">
                <a:extLst>
                  <a:ext uri="{FF2B5EF4-FFF2-40B4-BE49-F238E27FC236}">
                    <a16:creationId xmlns:a16="http://schemas.microsoft.com/office/drawing/2014/main" id="{C75AEB95-B1F8-4446-AB5A-33FC7BEB73B0}"/>
                  </a:ext>
                </a:extLst>
              </p:cNvPr>
              <p:cNvSpPr/>
              <p:nvPr/>
            </p:nvSpPr>
            <p:spPr>
              <a:xfrm>
                <a:off x="3145942" y="4107945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5" name="円/楕円 632">
                <a:extLst>
                  <a:ext uri="{FF2B5EF4-FFF2-40B4-BE49-F238E27FC236}">
                    <a16:creationId xmlns:a16="http://schemas.microsoft.com/office/drawing/2014/main" id="{E974F71F-18F8-4A6D-870E-96567592DA48}"/>
                  </a:ext>
                </a:extLst>
              </p:cNvPr>
              <p:cNvSpPr/>
              <p:nvPr/>
            </p:nvSpPr>
            <p:spPr>
              <a:xfrm>
                <a:off x="2980616" y="4278512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6" name="片側の 2 つの角を丸めた四角形 2678">
                <a:extLst>
                  <a:ext uri="{FF2B5EF4-FFF2-40B4-BE49-F238E27FC236}">
                    <a16:creationId xmlns:a16="http://schemas.microsoft.com/office/drawing/2014/main" id="{2078F63C-27C8-4AF7-9527-158194257F99}"/>
                  </a:ext>
                </a:extLst>
              </p:cNvPr>
              <p:cNvSpPr/>
              <p:nvPr/>
            </p:nvSpPr>
            <p:spPr>
              <a:xfrm>
                <a:off x="2743251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7" name="フリーフォーム 2679">
                <a:extLst>
                  <a:ext uri="{FF2B5EF4-FFF2-40B4-BE49-F238E27FC236}">
                    <a16:creationId xmlns:a16="http://schemas.microsoft.com/office/drawing/2014/main" id="{884CFA36-AC9A-4DBA-8264-9B9299E30F19}"/>
                  </a:ext>
                </a:extLst>
              </p:cNvPr>
              <p:cNvSpPr/>
              <p:nvPr/>
            </p:nvSpPr>
            <p:spPr>
              <a:xfrm>
                <a:off x="2722285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8" name="直角三角形 807">
                <a:extLst>
                  <a:ext uri="{FF2B5EF4-FFF2-40B4-BE49-F238E27FC236}">
                    <a16:creationId xmlns:a16="http://schemas.microsoft.com/office/drawing/2014/main" id="{986476CF-0147-4353-8FC4-5F390823192F}"/>
                  </a:ext>
                </a:extLst>
              </p:cNvPr>
              <p:cNvSpPr/>
              <p:nvPr/>
            </p:nvSpPr>
            <p:spPr>
              <a:xfrm rot="5400000">
                <a:off x="2859079" y="4529199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9" name="直角三角形 808">
                <a:extLst>
                  <a:ext uri="{FF2B5EF4-FFF2-40B4-BE49-F238E27FC236}">
                    <a16:creationId xmlns:a16="http://schemas.microsoft.com/office/drawing/2014/main" id="{19481F83-9FBD-443B-A94F-36C7F1757813}"/>
                  </a:ext>
                </a:extLst>
              </p:cNvPr>
              <p:cNvSpPr/>
              <p:nvPr/>
            </p:nvSpPr>
            <p:spPr>
              <a:xfrm rot="16200000" flipH="1">
                <a:off x="3023816" y="4529199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10" name="円/楕円 4">
                <a:extLst>
                  <a:ext uri="{FF2B5EF4-FFF2-40B4-BE49-F238E27FC236}">
                    <a16:creationId xmlns:a16="http://schemas.microsoft.com/office/drawing/2014/main" id="{EDBC8540-30F4-4B8D-91BB-DA0787FFF327}"/>
                  </a:ext>
                </a:extLst>
              </p:cNvPr>
              <p:cNvSpPr/>
              <p:nvPr/>
            </p:nvSpPr>
            <p:spPr>
              <a:xfrm flipV="1">
                <a:off x="2948795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11" name="月 810">
                <a:extLst>
                  <a:ext uri="{FF2B5EF4-FFF2-40B4-BE49-F238E27FC236}">
                    <a16:creationId xmlns:a16="http://schemas.microsoft.com/office/drawing/2014/main" id="{9E200086-0931-4DD8-AA79-989B693F7D1A}"/>
                  </a:ext>
                </a:extLst>
              </p:cNvPr>
              <p:cNvSpPr/>
              <p:nvPr/>
            </p:nvSpPr>
            <p:spPr>
              <a:xfrm rot="5400000">
                <a:off x="2870774" y="4028773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12" name="月 811">
                <a:extLst>
                  <a:ext uri="{FF2B5EF4-FFF2-40B4-BE49-F238E27FC236}">
                    <a16:creationId xmlns:a16="http://schemas.microsoft.com/office/drawing/2014/main" id="{D7E59DA3-95DD-490F-AEDA-63A049592798}"/>
                  </a:ext>
                </a:extLst>
              </p:cNvPr>
              <p:cNvSpPr/>
              <p:nvPr/>
            </p:nvSpPr>
            <p:spPr>
              <a:xfrm rot="5400000">
                <a:off x="3144618" y="4028773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59FCF18B-699E-4B27-AE26-09AA26420E0E}"/>
                </a:ext>
              </a:extLst>
            </p:cNvPr>
            <p:cNvGrpSpPr/>
            <p:nvPr/>
          </p:nvGrpSpPr>
          <p:grpSpPr>
            <a:xfrm>
              <a:off x="3143314" y="4083828"/>
              <a:ext cx="454396" cy="909780"/>
              <a:chOff x="-1248362" y="4644497"/>
              <a:chExt cx="454396" cy="909780"/>
            </a:xfrm>
          </p:grpSpPr>
          <p:sp>
            <p:nvSpPr>
              <p:cNvPr id="771" name="角丸四角形 177">
                <a:extLst>
                  <a:ext uri="{FF2B5EF4-FFF2-40B4-BE49-F238E27FC236}">
                    <a16:creationId xmlns:a16="http://schemas.microsoft.com/office/drawing/2014/main" id="{5526AD4A-93C8-4BFA-BB88-96318B0B5765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1797EC13-9D20-4CC2-B84C-704C1131AA07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776" name="グループ化 775">
                  <a:extLst>
                    <a:ext uri="{FF2B5EF4-FFF2-40B4-BE49-F238E27FC236}">
                      <a16:creationId xmlns:a16="http://schemas.microsoft.com/office/drawing/2014/main" id="{3488F944-AB63-474C-B3B6-1911E60240CE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778" name="四角形: 角を丸くする 777">
                    <a:extLst>
                      <a:ext uri="{FF2B5EF4-FFF2-40B4-BE49-F238E27FC236}">
                        <a16:creationId xmlns:a16="http://schemas.microsoft.com/office/drawing/2014/main" id="{5FB5AFA9-D28D-4138-94B8-996183B21DBE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79" name="四角形: 角を丸くする 778">
                    <a:extLst>
                      <a:ext uri="{FF2B5EF4-FFF2-40B4-BE49-F238E27FC236}">
                        <a16:creationId xmlns:a16="http://schemas.microsoft.com/office/drawing/2014/main" id="{D31046A6-AA46-4F2E-A33A-28544926DE83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969A342C-2F0E-4C3A-B2B5-2FDEF118C7A6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48A5B0DA-E21D-459C-9188-FB7F3E56E4E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CD1631B2-2202-4A1C-8512-EFFF9572435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09FE0569-6385-4D94-A2BD-BB34F4F3FA2D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774" name="台形 773">
                  <a:extLst>
                    <a:ext uri="{FF2B5EF4-FFF2-40B4-BE49-F238E27FC236}">
                      <a16:creationId xmlns:a16="http://schemas.microsoft.com/office/drawing/2014/main" id="{9E549EC0-EE13-4FD1-B258-0B2CDE0ECC6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5" name="片側の 2 つの角を丸めた四角形 186">
                  <a:extLst>
                    <a:ext uri="{FF2B5EF4-FFF2-40B4-BE49-F238E27FC236}">
                      <a16:creationId xmlns:a16="http://schemas.microsoft.com/office/drawing/2014/main" id="{44083F5F-62BB-403F-9285-3A49E42668B1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CD79DCA6-451F-48C7-98B6-1995E8B6DE35}"/>
                </a:ext>
              </a:extLst>
            </p:cNvPr>
            <p:cNvGrpSpPr/>
            <p:nvPr/>
          </p:nvGrpSpPr>
          <p:grpSpPr>
            <a:xfrm>
              <a:off x="2440523" y="3797414"/>
              <a:ext cx="515047" cy="878451"/>
              <a:chOff x="928392" y="3805586"/>
              <a:chExt cx="977731" cy="1667594"/>
            </a:xfrm>
          </p:grpSpPr>
          <p:sp>
            <p:nvSpPr>
              <p:cNvPr id="768" name="フリーフォーム 132">
                <a:extLst>
                  <a:ext uri="{FF2B5EF4-FFF2-40B4-BE49-F238E27FC236}">
                    <a16:creationId xmlns:a16="http://schemas.microsoft.com/office/drawing/2014/main" id="{63C04C84-3BE0-4C4D-B58F-019045AC436B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69" name="台形 768">
                <a:extLst>
                  <a:ext uri="{FF2B5EF4-FFF2-40B4-BE49-F238E27FC236}">
                    <a16:creationId xmlns:a16="http://schemas.microsoft.com/office/drawing/2014/main" id="{F756726E-60AC-47AA-B75D-F6A0DAFE0CCD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70" name="フリーフォーム 135">
                <a:extLst>
                  <a:ext uri="{FF2B5EF4-FFF2-40B4-BE49-F238E27FC236}">
                    <a16:creationId xmlns:a16="http://schemas.microsoft.com/office/drawing/2014/main" id="{32D0F9CD-3E49-4E62-B4E4-C3EE55C7EFD9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813" name="グループ化 812">
            <a:extLst>
              <a:ext uri="{FF2B5EF4-FFF2-40B4-BE49-F238E27FC236}">
                <a16:creationId xmlns:a16="http://schemas.microsoft.com/office/drawing/2014/main" id="{1CCCEC3E-F377-4E6F-8A44-EA51818FC930}"/>
              </a:ext>
            </a:extLst>
          </p:cNvPr>
          <p:cNvGrpSpPr/>
          <p:nvPr/>
        </p:nvGrpSpPr>
        <p:grpSpPr>
          <a:xfrm>
            <a:off x="2519131" y="2925034"/>
            <a:ext cx="1150846" cy="1317794"/>
            <a:chOff x="3412073" y="3746352"/>
            <a:chExt cx="1150846" cy="1317794"/>
          </a:xfrm>
        </p:grpSpPr>
        <p:grpSp>
          <p:nvGrpSpPr>
            <p:cNvPr id="814" name="グループ化 813">
              <a:extLst>
                <a:ext uri="{FF2B5EF4-FFF2-40B4-BE49-F238E27FC236}">
                  <a16:creationId xmlns:a16="http://schemas.microsoft.com/office/drawing/2014/main" id="{C797CDAC-A2C9-45D8-AF20-19C840978B1A}"/>
                </a:ext>
              </a:extLst>
            </p:cNvPr>
            <p:cNvGrpSpPr/>
            <p:nvPr/>
          </p:nvGrpSpPr>
          <p:grpSpPr>
            <a:xfrm>
              <a:off x="3635556" y="3746352"/>
              <a:ext cx="719603" cy="1317794"/>
              <a:chOff x="3635556" y="3746352"/>
              <a:chExt cx="719603" cy="1317794"/>
            </a:xfrm>
          </p:grpSpPr>
          <p:sp>
            <p:nvSpPr>
              <p:cNvPr id="831" name="フローチャート: 論理積ゲート 213">
                <a:extLst>
                  <a:ext uri="{FF2B5EF4-FFF2-40B4-BE49-F238E27FC236}">
                    <a16:creationId xmlns:a16="http://schemas.microsoft.com/office/drawing/2014/main" id="{C2723384-7F0D-402D-B35D-2001FF1FAB2A}"/>
                  </a:ext>
                </a:extLst>
              </p:cNvPr>
              <p:cNvSpPr/>
              <p:nvPr/>
            </p:nvSpPr>
            <p:spPr>
              <a:xfrm rot="16200000">
                <a:off x="3652246" y="3746352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2" name="片側の 2 つの角を丸めた四角形 2660">
                <a:extLst>
                  <a:ext uri="{FF2B5EF4-FFF2-40B4-BE49-F238E27FC236}">
                    <a16:creationId xmlns:a16="http://schemas.microsoft.com/office/drawing/2014/main" id="{5A9466E4-AE07-46C2-9540-025FB96A6979}"/>
                  </a:ext>
                </a:extLst>
              </p:cNvPr>
              <p:cNvSpPr/>
              <p:nvPr/>
            </p:nvSpPr>
            <p:spPr>
              <a:xfrm rot="10800000">
                <a:off x="3925366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3" name="円/楕円 689">
                <a:extLst>
                  <a:ext uri="{FF2B5EF4-FFF2-40B4-BE49-F238E27FC236}">
                    <a16:creationId xmlns:a16="http://schemas.microsoft.com/office/drawing/2014/main" id="{CFE765EB-6049-4786-82D8-65E2A12D6061}"/>
                  </a:ext>
                </a:extLst>
              </p:cNvPr>
              <p:cNvSpPr/>
              <p:nvPr/>
            </p:nvSpPr>
            <p:spPr>
              <a:xfrm rot="20700000">
                <a:off x="3635556" y="408399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4" name="円/楕円 690">
                <a:extLst>
                  <a:ext uri="{FF2B5EF4-FFF2-40B4-BE49-F238E27FC236}">
                    <a16:creationId xmlns:a16="http://schemas.microsoft.com/office/drawing/2014/main" id="{C0679A0D-B1CE-47AF-8DA8-85C4481967FA}"/>
                  </a:ext>
                </a:extLst>
              </p:cNvPr>
              <p:cNvSpPr/>
              <p:nvPr/>
            </p:nvSpPr>
            <p:spPr>
              <a:xfrm rot="900000" flipH="1">
                <a:off x="4180224" y="408399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5" name="円/楕円 691">
                <a:extLst>
                  <a:ext uri="{FF2B5EF4-FFF2-40B4-BE49-F238E27FC236}">
                    <a16:creationId xmlns:a16="http://schemas.microsoft.com/office/drawing/2014/main" id="{94071D4E-5442-48E8-BA9D-58932A5951DA}"/>
                  </a:ext>
                </a:extLst>
              </p:cNvPr>
              <p:cNvSpPr/>
              <p:nvPr/>
            </p:nvSpPr>
            <p:spPr>
              <a:xfrm>
                <a:off x="3705835" y="3830431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6" name="月 835">
                <a:extLst>
                  <a:ext uri="{FF2B5EF4-FFF2-40B4-BE49-F238E27FC236}">
                    <a16:creationId xmlns:a16="http://schemas.microsoft.com/office/drawing/2014/main" id="{13B89596-D96E-43B3-99A6-C46C0145319D}"/>
                  </a:ext>
                </a:extLst>
              </p:cNvPr>
              <p:cNvSpPr/>
              <p:nvPr/>
            </p:nvSpPr>
            <p:spPr>
              <a:xfrm rot="16200000" flipV="1">
                <a:off x="3818043" y="389463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7" name="月 836">
                <a:extLst>
                  <a:ext uri="{FF2B5EF4-FFF2-40B4-BE49-F238E27FC236}">
                    <a16:creationId xmlns:a16="http://schemas.microsoft.com/office/drawing/2014/main" id="{8089FD0F-D3D4-4E81-B328-811359095F2F}"/>
                  </a:ext>
                </a:extLst>
              </p:cNvPr>
              <p:cNvSpPr/>
              <p:nvPr/>
            </p:nvSpPr>
            <p:spPr>
              <a:xfrm rot="16200000" flipV="1">
                <a:off x="4108556" y="389463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8" name="円/楕円 702">
                <a:extLst>
                  <a:ext uri="{FF2B5EF4-FFF2-40B4-BE49-F238E27FC236}">
                    <a16:creationId xmlns:a16="http://schemas.microsoft.com/office/drawing/2014/main" id="{FB303667-DD71-412D-B735-CBC6F3515632}"/>
                  </a:ext>
                </a:extLst>
              </p:cNvPr>
              <p:cNvSpPr/>
              <p:nvPr/>
            </p:nvSpPr>
            <p:spPr>
              <a:xfrm>
                <a:off x="3814755" y="4035617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9" name="円/楕円 703">
                <a:extLst>
                  <a:ext uri="{FF2B5EF4-FFF2-40B4-BE49-F238E27FC236}">
                    <a16:creationId xmlns:a16="http://schemas.microsoft.com/office/drawing/2014/main" id="{01768B88-C53C-4069-8180-00BC2D2B5227}"/>
                  </a:ext>
                </a:extLst>
              </p:cNvPr>
              <p:cNvSpPr/>
              <p:nvPr/>
            </p:nvSpPr>
            <p:spPr>
              <a:xfrm>
                <a:off x="4095742" y="4035617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40" name="円/楕円 632">
                <a:extLst>
                  <a:ext uri="{FF2B5EF4-FFF2-40B4-BE49-F238E27FC236}">
                    <a16:creationId xmlns:a16="http://schemas.microsoft.com/office/drawing/2014/main" id="{BB71F8A5-88C4-4EA7-8E65-BC35350B6723}"/>
                  </a:ext>
                </a:extLst>
              </p:cNvPr>
              <p:cNvSpPr/>
              <p:nvPr/>
            </p:nvSpPr>
            <p:spPr>
              <a:xfrm>
                <a:off x="3950983" y="426717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41" name="片側の 2 つの角を丸めた四角形 2682">
                <a:extLst>
                  <a:ext uri="{FF2B5EF4-FFF2-40B4-BE49-F238E27FC236}">
                    <a16:creationId xmlns:a16="http://schemas.microsoft.com/office/drawing/2014/main" id="{A9C15E9E-5B4F-4EB9-AD5C-60428A373EAB}"/>
                  </a:ext>
                </a:extLst>
              </p:cNvPr>
              <p:cNvSpPr/>
              <p:nvPr/>
            </p:nvSpPr>
            <p:spPr>
              <a:xfrm>
                <a:off x="3714801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42" name="フリーフォーム 2683">
                <a:extLst>
                  <a:ext uri="{FF2B5EF4-FFF2-40B4-BE49-F238E27FC236}">
                    <a16:creationId xmlns:a16="http://schemas.microsoft.com/office/drawing/2014/main" id="{9C2A7708-F777-4D4E-BB57-973D853DD59A}"/>
                  </a:ext>
                </a:extLst>
              </p:cNvPr>
              <p:cNvSpPr/>
              <p:nvPr/>
            </p:nvSpPr>
            <p:spPr>
              <a:xfrm>
                <a:off x="3693835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43" name="直角三角形 842">
                <a:extLst>
                  <a:ext uri="{FF2B5EF4-FFF2-40B4-BE49-F238E27FC236}">
                    <a16:creationId xmlns:a16="http://schemas.microsoft.com/office/drawing/2014/main" id="{C125B13E-5E20-4854-836C-610F5B4BE946}"/>
                  </a:ext>
                </a:extLst>
              </p:cNvPr>
              <p:cNvSpPr/>
              <p:nvPr/>
            </p:nvSpPr>
            <p:spPr>
              <a:xfrm rot="5400000">
                <a:off x="3830629" y="4529199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44" name="直角三角形 843">
                <a:extLst>
                  <a:ext uri="{FF2B5EF4-FFF2-40B4-BE49-F238E27FC236}">
                    <a16:creationId xmlns:a16="http://schemas.microsoft.com/office/drawing/2014/main" id="{CD934866-7F32-4FAA-968E-F2D98F900C51}"/>
                  </a:ext>
                </a:extLst>
              </p:cNvPr>
              <p:cNvSpPr/>
              <p:nvPr/>
            </p:nvSpPr>
            <p:spPr>
              <a:xfrm rot="16200000" flipH="1">
                <a:off x="3995366" y="4529199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45" name="円/楕円 4">
                <a:extLst>
                  <a:ext uri="{FF2B5EF4-FFF2-40B4-BE49-F238E27FC236}">
                    <a16:creationId xmlns:a16="http://schemas.microsoft.com/office/drawing/2014/main" id="{F87D38F6-AC2C-4C53-93CE-9243023C00CD}"/>
                  </a:ext>
                </a:extLst>
              </p:cNvPr>
              <p:cNvSpPr/>
              <p:nvPr/>
            </p:nvSpPr>
            <p:spPr>
              <a:xfrm flipV="1">
                <a:off x="3919347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15" name="グループ化 814">
              <a:extLst>
                <a:ext uri="{FF2B5EF4-FFF2-40B4-BE49-F238E27FC236}">
                  <a16:creationId xmlns:a16="http://schemas.microsoft.com/office/drawing/2014/main" id="{713ECA93-0373-4751-AEAE-7B63D80C2E16}"/>
                </a:ext>
              </a:extLst>
            </p:cNvPr>
            <p:cNvGrpSpPr/>
            <p:nvPr/>
          </p:nvGrpSpPr>
          <p:grpSpPr>
            <a:xfrm>
              <a:off x="4108523" y="4075368"/>
              <a:ext cx="454396" cy="909780"/>
              <a:chOff x="-1248362" y="4644497"/>
              <a:chExt cx="454396" cy="909780"/>
            </a:xfrm>
          </p:grpSpPr>
          <p:sp>
            <p:nvSpPr>
              <p:cNvPr id="820" name="角丸四角形 177">
                <a:extLst>
                  <a:ext uri="{FF2B5EF4-FFF2-40B4-BE49-F238E27FC236}">
                    <a16:creationId xmlns:a16="http://schemas.microsoft.com/office/drawing/2014/main" id="{19D80E01-FF1E-4383-B02C-59463A21AC6D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21" name="グループ化 820">
                <a:extLst>
                  <a:ext uri="{FF2B5EF4-FFF2-40B4-BE49-F238E27FC236}">
                    <a16:creationId xmlns:a16="http://schemas.microsoft.com/office/drawing/2014/main" id="{2B7D8A91-0E3A-458C-97A1-56B1A380BED1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4D78CC30-6BE9-45A5-A88B-7E63100C84F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27" name="四角形: 角を丸くする 826">
                    <a:extLst>
                      <a:ext uri="{FF2B5EF4-FFF2-40B4-BE49-F238E27FC236}">
                        <a16:creationId xmlns:a16="http://schemas.microsoft.com/office/drawing/2014/main" id="{E880D19A-35A4-446C-B3D9-1796E4CFC1BB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28" name="四角形: 角を丸くする 827">
                    <a:extLst>
                      <a:ext uri="{FF2B5EF4-FFF2-40B4-BE49-F238E27FC236}">
                        <a16:creationId xmlns:a16="http://schemas.microsoft.com/office/drawing/2014/main" id="{68E7026B-A0CB-429F-BBEB-8A17A54BD02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7112AFAF-A0DF-4A74-B64F-96BD4E49A6A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90D17692-E43E-4952-9840-DB8B7831C8A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A98B7BE0-9FBC-43DF-8437-15153FE746E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22" name="グループ化 821">
                <a:extLst>
                  <a:ext uri="{FF2B5EF4-FFF2-40B4-BE49-F238E27FC236}">
                    <a16:creationId xmlns:a16="http://schemas.microsoft.com/office/drawing/2014/main" id="{090BBA08-204F-4E01-BA8A-5F4E95F34EE1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823" name="台形 822">
                  <a:extLst>
                    <a:ext uri="{FF2B5EF4-FFF2-40B4-BE49-F238E27FC236}">
                      <a16:creationId xmlns:a16="http://schemas.microsoft.com/office/drawing/2014/main" id="{56F6B034-3201-4FA0-8CF7-9E124953DDD7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4" name="片側の 2 つの角を丸めた四角形 186">
                  <a:extLst>
                    <a:ext uri="{FF2B5EF4-FFF2-40B4-BE49-F238E27FC236}">
                      <a16:creationId xmlns:a16="http://schemas.microsoft.com/office/drawing/2014/main" id="{E3839737-241F-4FCA-89B6-CB750A648D1D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16" name="グループ化 815">
              <a:extLst>
                <a:ext uri="{FF2B5EF4-FFF2-40B4-BE49-F238E27FC236}">
                  <a16:creationId xmlns:a16="http://schemas.microsoft.com/office/drawing/2014/main" id="{26960ECD-E813-48DB-9015-EBE952E273A3}"/>
                </a:ext>
              </a:extLst>
            </p:cNvPr>
            <p:cNvGrpSpPr/>
            <p:nvPr/>
          </p:nvGrpSpPr>
          <p:grpSpPr>
            <a:xfrm>
              <a:off x="3412073" y="3797414"/>
              <a:ext cx="515047" cy="878451"/>
              <a:chOff x="928392" y="3805586"/>
              <a:chExt cx="977731" cy="1667594"/>
            </a:xfrm>
          </p:grpSpPr>
          <p:sp>
            <p:nvSpPr>
              <p:cNvPr id="817" name="フリーフォーム 132">
                <a:extLst>
                  <a:ext uri="{FF2B5EF4-FFF2-40B4-BE49-F238E27FC236}">
                    <a16:creationId xmlns:a16="http://schemas.microsoft.com/office/drawing/2014/main" id="{B6BE2B0A-5DF3-482A-A1F3-1A2EA01E6250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18" name="台形 817">
                <a:extLst>
                  <a:ext uri="{FF2B5EF4-FFF2-40B4-BE49-F238E27FC236}">
                    <a16:creationId xmlns:a16="http://schemas.microsoft.com/office/drawing/2014/main" id="{0F0DA746-840D-48A3-A023-50330272D00D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19" name="フリーフォーム 135">
                <a:extLst>
                  <a:ext uri="{FF2B5EF4-FFF2-40B4-BE49-F238E27FC236}">
                    <a16:creationId xmlns:a16="http://schemas.microsoft.com/office/drawing/2014/main" id="{34679F87-567B-4E22-84B2-5C866F31D3B5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846" name="グループ化 845">
            <a:extLst>
              <a:ext uri="{FF2B5EF4-FFF2-40B4-BE49-F238E27FC236}">
                <a16:creationId xmlns:a16="http://schemas.microsoft.com/office/drawing/2014/main" id="{AAF9F38F-2361-4D55-A96D-AA8DEA75EE90}"/>
              </a:ext>
            </a:extLst>
          </p:cNvPr>
          <p:cNvGrpSpPr/>
          <p:nvPr/>
        </p:nvGrpSpPr>
        <p:grpSpPr>
          <a:xfrm>
            <a:off x="4375408" y="2917029"/>
            <a:ext cx="1164184" cy="1325799"/>
            <a:chOff x="4370923" y="3738347"/>
            <a:chExt cx="1164184" cy="1325799"/>
          </a:xfrm>
        </p:grpSpPr>
        <p:grpSp>
          <p:nvGrpSpPr>
            <p:cNvPr id="847" name="グループ化 846">
              <a:extLst>
                <a:ext uri="{FF2B5EF4-FFF2-40B4-BE49-F238E27FC236}">
                  <a16:creationId xmlns:a16="http://schemas.microsoft.com/office/drawing/2014/main" id="{26DB8586-DDCB-4538-94AA-C10E460E7D01}"/>
                </a:ext>
              </a:extLst>
            </p:cNvPr>
            <p:cNvGrpSpPr/>
            <p:nvPr/>
          </p:nvGrpSpPr>
          <p:grpSpPr>
            <a:xfrm>
              <a:off x="4591565" y="3738347"/>
              <a:ext cx="731898" cy="1325799"/>
              <a:chOff x="4591565" y="3738347"/>
              <a:chExt cx="731898" cy="1325799"/>
            </a:xfrm>
          </p:grpSpPr>
          <p:sp>
            <p:nvSpPr>
              <p:cNvPr id="864" name="フリーフォーム 2669">
                <a:extLst>
                  <a:ext uri="{FF2B5EF4-FFF2-40B4-BE49-F238E27FC236}">
                    <a16:creationId xmlns:a16="http://schemas.microsoft.com/office/drawing/2014/main" id="{03E493C5-23BC-42CC-8D4C-A545CDBA2B6B}"/>
                  </a:ext>
                </a:extLst>
              </p:cNvPr>
              <p:cNvSpPr/>
              <p:nvPr/>
            </p:nvSpPr>
            <p:spPr>
              <a:xfrm>
                <a:off x="4591565" y="3738347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5" name="片側の 2 つの角を丸めた四角形 2670">
                <a:extLst>
                  <a:ext uri="{FF2B5EF4-FFF2-40B4-BE49-F238E27FC236}">
                    <a16:creationId xmlns:a16="http://schemas.microsoft.com/office/drawing/2014/main" id="{D3A83509-A728-4C33-ADB4-5A4702220AB6}"/>
                  </a:ext>
                </a:extLst>
              </p:cNvPr>
              <p:cNvSpPr/>
              <p:nvPr/>
            </p:nvSpPr>
            <p:spPr>
              <a:xfrm rot="10800000">
                <a:off x="4883309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6" name="円/楕円 238">
                <a:extLst>
                  <a:ext uri="{FF2B5EF4-FFF2-40B4-BE49-F238E27FC236}">
                    <a16:creationId xmlns:a16="http://schemas.microsoft.com/office/drawing/2014/main" id="{3241ADC5-BCE4-4D27-8AEB-59CA8AAF724A}"/>
                  </a:ext>
                </a:extLst>
              </p:cNvPr>
              <p:cNvSpPr/>
              <p:nvPr/>
            </p:nvSpPr>
            <p:spPr>
              <a:xfrm>
                <a:off x="4663778" y="3974800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7" name="フリーフォーム 2672">
                <a:extLst>
                  <a:ext uri="{FF2B5EF4-FFF2-40B4-BE49-F238E27FC236}">
                    <a16:creationId xmlns:a16="http://schemas.microsoft.com/office/drawing/2014/main" id="{B9865F96-FF0C-469D-8836-ECD15B1E6F55}"/>
                  </a:ext>
                </a:extLst>
              </p:cNvPr>
              <p:cNvSpPr/>
              <p:nvPr/>
            </p:nvSpPr>
            <p:spPr>
              <a:xfrm>
                <a:off x="4668291" y="3922756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8" name="角丸四角形 2673">
                <a:extLst>
                  <a:ext uri="{FF2B5EF4-FFF2-40B4-BE49-F238E27FC236}">
                    <a16:creationId xmlns:a16="http://schemas.microsoft.com/office/drawing/2014/main" id="{40F39640-2C3D-4794-9AA4-5874343A3D29}"/>
                  </a:ext>
                </a:extLst>
              </p:cNvPr>
              <p:cNvSpPr/>
              <p:nvPr/>
            </p:nvSpPr>
            <p:spPr>
              <a:xfrm>
                <a:off x="4733763" y="406501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9" name="円/楕円 727">
                <a:extLst>
                  <a:ext uri="{FF2B5EF4-FFF2-40B4-BE49-F238E27FC236}">
                    <a16:creationId xmlns:a16="http://schemas.microsoft.com/office/drawing/2014/main" id="{D1810A63-DD46-45FA-AD4A-41FD330EE2C5}"/>
                  </a:ext>
                </a:extLst>
              </p:cNvPr>
              <p:cNvSpPr/>
              <p:nvPr/>
            </p:nvSpPr>
            <p:spPr>
              <a:xfrm>
                <a:off x="4755739" y="4075344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0" name="角丸四角形 2675">
                <a:extLst>
                  <a:ext uri="{FF2B5EF4-FFF2-40B4-BE49-F238E27FC236}">
                    <a16:creationId xmlns:a16="http://schemas.microsoft.com/office/drawing/2014/main" id="{DA14377A-CBEA-40BA-8DE3-49252E616613}"/>
                  </a:ext>
                </a:extLst>
              </p:cNvPr>
              <p:cNvSpPr/>
              <p:nvPr/>
            </p:nvSpPr>
            <p:spPr>
              <a:xfrm>
                <a:off x="5071901" y="406501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1" name="円/楕円 729">
                <a:extLst>
                  <a:ext uri="{FF2B5EF4-FFF2-40B4-BE49-F238E27FC236}">
                    <a16:creationId xmlns:a16="http://schemas.microsoft.com/office/drawing/2014/main" id="{B1A4621E-63E5-48CB-BB84-04B064229F0D}"/>
                  </a:ext>
                </a:extLst>
              </p:cNvPr>
              <p:cNvSpPr/>
              <p:nvPr/>
            </p:nvSpPr>
            <p:spPr>
              <a:xfrm>
                <a:off x="5093877" y="4075344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2" name="月 871">
                <a:extLst>
                  <a:ext uri="{FF2B5EF4-FFF2-40B4-BE49-F238E27FC236}">
                    <a16:creationId xmlns:a16="http://schemas.microsoft.com/office/drawing/2014/main" id="{764D3158-04FB-4BD5-833B-5B048A713D78}"/>
                  </a:ext>
                </a:extLst>
              </p:cNvPr>
              <p:cNvSpPr/>
              <p:nvPr/>
            </p:nvSpPr>
            <p:spPr>
              <a:xfrm rot="16200000">
                <a:off x="4943458" y="4260391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3" name="片側の 2 つの角を丸めた四角形 2686">
                <a:extLst>
                  <a:ext uri="{FF2B5EF4-FFF2-40B4-BE49-F238E27FC236}">
                    <a16:creationId xmlns:a16="http://schemas.microsoft.com/office/drawing/2014/main" id="{B88A22C5-52D5-486F-ADCC-770B8F316A25}"/>
                  </a:ext>
                </a:extLst>
              </p:cNvPr>
              <p:cNvSpPr/>
              <p:nvPr/>
            </p:nvSpPr>
            <p:spPr>
              <a:xfrm>
                <a:off x="4673651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4" name="フリーフォーム 2687">
                <a:extLst>
                  <a:ext uri="{FF2B5EF4-FFF2-40B4-BE49-F238E27FC236}">
                    <a16:creationId xmlns:a16="http://schemas.microsoft.com/office/drawing/2014/main" id="{5C280D06-5B47-4B2F-AAA3-E597CD108B8A}"/>
                  </a:ext>
                </a:extLst>
              </p:cNvPr>
              <p:cNvSpPr/>
              <p:nvPr/>
            </p:nvSpPr>
            <p:spPr>
              <a:xfrm>
                <a:off x="4652685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5" name="直角三角形 874">
                <a:extLst>
                  <a:ext uri="{FF2B5EF4-FFF2-40B4-BE49-F238E27FC236}">
                    <a16:creationId xmlns:a16="http://schemas.microsoft.com/office/drawing/2014/main" id="{243D9D25-53F9-475B-BB3D-9E58EFFE33DD}"/>
                  </a:ext>
                </a:extLst>
              </p:cNvPr>
              <p:cNvSpPr/>
              <p:nvPr/>
            </p:nvSpPr>
            <p:spPr>
              <a:xfrm rot="5400000">
                <a:off x="4789479" y="4529199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6" name="直角三角形 875">
                <a:extLst>
                  <a:ext uri="{FF2B5EF4-FFF2-40B4-BE49-F238E27FC236}">
                    <a16:creationId xmlns:a16="http://schemas.microsoft.com/office/drawing/2014/main" id="{301F1578-B905-4BAA-BDEC-56BE5B655950}"/>
                  </a:ext>
                </a:extLst>
              </p:cNvPr>
              <p:cNvSpPr/>
              <p:nvPr/>
            </p:nvSpPr>
            <p:spPr>
              <a:xfrm rot="16200000" flipH="1">
                <a:off x="4954216" y="4529199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7" name="円/楕円 4">
                <a:extLst>
                  <a:ext uri="{FF2B5EF4-FFF2-40B4-BE49-F238E27FC236}">
                    <a16:creationId xmlns:a16="http://schemas.microsoft.com/office/drawing/2014/main" id="{DBEAC9AC-4853-43A6-B623-9F5A4F39252A}"/>
                  </a:ext>
                </a:extLst>
              </p:cNvPr>
              <p:cNvSpPr/>
              <p:nvPr/>
            </p:nvSpPr>
            <p:spPr>
              <a:xfrm rot="10800000">
                <a:off x="4873261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A00E2BC3-6123-42F1-9019-6AF06BC6C453}"/>
                </a:ext>
              </a:extLst>
            </p:cNvPr>
            <p:cNvGrpSpPr/>
            <p:nvPr/>
          </p:nvGrpSpPr>
          <p:grpSpPr>
            <a:xfrm>
              <a:off x="5080711" y="4095258"/>
              <a:ext cx="454396" cy="909780"/>
              <a:chOff x="-1248362" y="4644497"/>
              <a:chExt cx="454396" cy="909780"/>
            </a:xfrm>
          </p:grpSpPr>
          <p:sp>
            <p:nvSpPr>
              <p:cNvPr id="853" name="角丸四角形 177">
                <a:extLst>
                  <a:ext uri="{FF2B5EF4-FFF2-40B4-BE49-F238E27FC236}">
                    <a16:creationId xmlns:a16="http://schemas.microsoft.com/office/drawing/2014/main" id="{D844E7B4-E597-4B97-9595-1C2817DD6A15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7DC937F3-0BFA-43DE-94C9-9AF7BB1A1D02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58" name="グループ化 857">
                  <a:extLst>
                    <a:ext uri="{FF2B5EF4-FFF2-40B4-BE49-F238E27FC236}">
                      <a16:creationId xmlns:a16="http://schemas.microsoft.com/office/drawing/2014/main" id="{8FA3AFDA-9B6D-4C3D-94CB-1A279B204684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60" name="四角形: 角を丸くする 859">
                    <a:extLst>
                      <a:ext uri="{FF2B5EF4-FFF2-40B4-BE49-F238E27FC236}">
                        <a16:creationId xmlns:a16="http://schemas.microsoft.com/office/drawing/2014/main" id="{6CBF6861-8F64-4561-A79C-514E070AE7A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61" name="四角形: 角を丸くする 860">
                    <a:extLst>
                      <a:ext uri="{FF2B5EF4-FFF2-40B4-BE49-F238E27FC236}">
                        <a16:creationId xmlns:a16="http://schemas.microsoft.com/office/drawing/2014/main" id="{C00A3B61-C1D4-4A93-8B20-4CF089555ECF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62" name="フリーフォーム: 図形 861">
                    <a:extLst>
                      <a:ext uri="{FF2B5EF4-FFF2-40B4-BE49-F238E27FC236}">
                        <a16:creationId xmlns:a16="http://schemas.microsoft.com/office/drawing/2014/main" id="{3270DBD6-D656-489A-8A4A-0E3861F609B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63" name="フリーフォーム: 図形 862">
                    <a:extLst>
                      <a:ext uri="{FF2B5EF4-FFF2-40B4-BE49-F238E27FC236}">
                        <a16:creationId xmlns:a16="http://schemas.microsoft.com/office/drawing/2014/main" id="{1B00A3B9-1065-4F68-8F95-3B00A2EE10B4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C320EB22-4960-4460-BBB0-0C0EEECE959C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B43EFD47-55A3-4B73-BD59-FD41D2B5C0B4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856" name="台形 855">
                  <a:extLst>
                    <a:ext uri="{FF2B5EF4-FFF2-40B4-BE49-F238E27FC236}">
                      <a16:creationId xmlns:a16="http://schemas.microsoft.com/office/drawing/2014/main" id="{BD4E9103-9699-4FD0-B714-4CD6E559AB0B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57" name="片側の 2 つの角を丸めた四角形 186">
                  <a:extLst>
                    <a:ext uri="{FF2B5EF4-FFF2-40B4-BE49-F238E27FC236}">
                      <a16:creationId xmlns:a16="http://schemas.microsoft.com/office/drawing/2014/main" id="{53F20244-2A51-4CB6-81D0-209357CD8E0E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49" name="グループ化 848">
              <a:extLst>
                <a:ext uri="{FF2B5EF4-FFF2-40B4-BE49-F238E27FC236}">
                  <a16:creationId xmlns:a16="http://schemas.microsoft.com/office/drawing/2014/main" id="{27BC6E91-A1F6-46D4-B21A-933B4BDBA85E}"/>
                </a:ext>
              </a:extLst>
            </p:cNvPr>
            <p:cNvGrpSpPr/>
            <p:nvPr/>
          </p:nvGrpSpPr>
          <p:grpSpPr>
            <a:xfrm>
              <a:off x="4370923" y="3797414"/>
              <a:ext cx="515047" cy="878451"/>
              <a:chOff x="928392" y="3805586"/>
              <a:chExt cx="977731" cy="1667594"/>
            </a:xfrm>
          </p:grpSpPr>
          <p:sp>
            <p:nvSpPr>
              <p:cNvPr id="850" name="フリーフォーム 132">
                <a:extLst>
                  <a:ext uri="{FF2B5EF4-FFF2-40B4-BE49-F238E27FC236}">
                    <a16:creationId xmlns:a16="http://schemas.microsoft.com/office/drawing/2014/main" id="{4E5B2E0A-F569-4AEA-9B9B-449B01F78C7E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51" name="台形 850">
                <a:extLst>
                  <a:ext uri="{FF2B5EF4-FFF2-40B4-BE49-F238E27FC236}">
                    <a16:creationId xmlns:a16="http://schemas.microsoft.com/office/drawing/2014/main" id="{1D6522E0-6CC1-4BFC-BD71-2A04F09AE5CF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52" name="フリーフォーム 135">
                <a:extLst>
                  <a:ext uri="{FF2B5EF4-FFF2-40B4-BE49-F238E27FC236}">
                    <a16:creationId xmlns:a16="http://schemas.microsoft.com/office/drawing/2014/main" id="{2E8ABF04-E1B8-4F17-ADA4-F0822801825A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878" name="グループ化 877">
            <a:extLst>
              <a:ext uri="{FF2B5EF4-FFF2-40B4-BE49-F238E27FC236}">
                <a16:creationId xmlns:a16="http://schemas.microsoft.com/office/drawing/2014/main" id="{6DE3B070-74E5-4C0F-AA6A-C4CE4EE3018D}"/>
              </a:ext>
            </a:extLst>
          </p:cNvPr>
          <p:cNvGrpSpPr/>
          <p:nvPr/>
        </p:nvGrpSpPr>
        <p:grpSpPr>
          <a:xfrm>
            <a:off x="8145902" y="2917029"/>
            <a:ext cx="1156288" cy="1325799"/>
            <a:chOff x="6302116" y="3738347"/>
            <a:chExt cx="1156288" cy="1325799"/>
          </a:xfrm>
        </p:grpSpPr>
        <p:grpSp>
          <p:nvGrpSpPr>
            <p:cNvPr id="879" name="グループ化 878">
              <a:extLst>
                <a:ext uri="{FF2B5EF4-FFF2-40B4-BE49-F238E27FC236}">
                  <a16:creationId xmlns:a16="http://schemas.microsoft.com/office/drawing/2014/main" id="{32AA46B9-593F-4E58-88B3-EDF93B44DC23}"/>
                </a:ext>
              </a:extLst>
            </p:cNvPr>
            <p:cNvGrpSpPr/>
            <p:nvPr/>
          </p:nvGrpSpPr>
          <p:grpSpPr>
            <a:xfrm>
              <a:off x="6495158" y="3738347"/>
              <a:ext cx="777399" cy="1325799"/>
              <a:chOff x="6495158" y="3738347"/>
              <a:chExt cx="777399" cy="1325799"/>
            </a:xfrm>
          </p:grpSpPr>
          <p:sp>
            <p:nvSpPr>
              <p:cNvPr id="896" name="フリーフォーム 2690">
                <a:extLst>
                  <a:ext uri="{FF2B5EF4-FFF2-40B4-BE49-F238E27FC236}">
                    <a16:creationId xmlns:a16="http://schemas.microsoft.com/office/drawing/2014/main" id="{5E64ADF8-4510-4272-B54F-10C5CEC6858C}"/>
                  </a:ext>
                </a:extLst>
              </p:cNvPr>
              <p:cNvSpPr/>
              <p:nvPr/>
            </p:nvSpPr>
            <p:spPr>
              <a:xfrm>
                <a:off x="6495158" y="3738347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97" name="片側の 2 つの角を丸めた四角形 2691">
                <a:extLst>
                  <a:ext uri="{FF2B5EF4-FFF2-40B4-BE49-F238E27FC236}">
                    <a16:creationId xmlns:a16="http://schemas.microsoft.com/office/drawing/2014/main" id="{4FDEB6E1-3293-4A4A-A4F8-658694E03AF4}"/>
                  </a:ext>
                </a:extLst>
              </p:cNvPr>
              <p:cNvSpPr/>
              <p:nvPr/>
            </p:nvSpPr>
            <p:spPr>
              <a:xfrm rot="10800000">
                <a:off x="6809174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98" name="円/楕円 238">
                <a:extLst>
                  <a:ext uri="{FF2B5EF4-FFF2-40B4-BE49-F238E27FC236}">
                    <a16:creationId xmlns:a16="http://schemas.microsoft.com/office/drawing/2014/main" id="{6A65872D-027B-4488-AE72-2CCE2CAF0D8F}"/>
                  </a:ext>
                </a:extLst>
              </p:cNvPr>
              <p:cNvSpPr/>
              <p:nvPr/>
            </p:nvSpPr>
            <p:spPr>
              <a:xfrm>
                <a:off x="6589643" y="3974800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99" name="月 898">
                <a:extLst>
                  <a:ext uri="{FF2B5EF4-FFF2-40B4-BE49-F238E27FC236}">
                    <a16:creationId xmlns:a16="http://schemas.microsoft.com/office/drawing/2014/main" id="{83B80E8A-0F14-4D44-ABA2-23119441619E}"/>
                  </a:ext>
                </a:extLst>
              </p:cNvPr>
              <p:cNvSpPr/>
              <p:nvPr/>
            </p:nvSpPr>
            <p:spPr>
              <a:xfrm rot="16200000">
                <a:off x="6866466" y="4260391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00" name="片側の 2 つの角を丸めた四角形 2694">
                <a:extLst>
                  <a:ext uri="{FF2B5EF4-FFF2-40B4-BE49-F238E27FC236}">
                    <a16:creationId xmlns:a16="http://schemas.microsoft.com/office/drawing/2014/main" id="{10A95ABF-DDC9-4621-884B-EBEBECEC8BB2}"/>
                  </a:ext>
                </a:extLst>
              </p:cNvPr>
              <p:cNvSpPr/>
              <p:nvPr/>
            </p:nvSpPr>
            <p:spPr>
              <a:xfrm>
                <a:off x="6599516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01" name="フリーフォーム 2695">
                <a:extLst>
                  <a:ext uri="{FF2B5EF4-FFF2-40B4-BE49-F238E27FC236}">
                    <a16:creationId xmlns:a16="http://schemas.microsoft.com/office/drawing/2014/main" id="{3BE645CE-E255-4C6E-93D3-024763B7DC29}"/>
                  </a:ext>
                </a:extLst>
              </p:cNvPr>
              <p:cNvSpPr/>
              <p:nvPr/>
            </p:nvSpPr>
            <p:spPr>
              <a:xfrm>
                <a:off x="6578550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02" name="直角三角形 901">
                <a:extLst>
                  <a:ext uri="{FF2B5EF4-FFF2-40B4-BE49-F238E27FC236}">
                    <a16:creationId xmlns:a16="http://schemas.microsoft.com/office/drawing/2014/main" id="{9589FA0E-7C82-45F2-98C1-3B3D05552651}"/>
                  </a:ext>
                </a:extLst>
              </p:cNvPr>
              <p:cNvSpPr/>
              <p:nvPr/>
            </p:nvSpPr>
            <p:spPr>
              <a:xfrm rot="5400000">
                <a:off x="6715344" y="4529199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03" name="直角三角形 902">
                <a:extLst>
                  <a:ext uri="{FF2B5EF4-FFF2-40B4-BE49-F238E27FC236}">
                    <a16:creationId xmlns:a16="http://schemas.microsoft.com/office/drawing/2014/main" id="{55540C57-FB1A-4C5E-9A48-CF280DFE8D0A}"/>
                  </a:ext>
                </a:extLst>
              </p:cNvPr>
              <p:cNvSpPr/>
              <p:nvPr/>
            </p:nvSpPr>
            <p:spPr>
              <a:xfrm rot="16200000" flipH="1">
                <a:off x="6880081" y="4529199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04" name="ドーナツ 2698">
                <a:extLst>
                  <a:ext uri="{FF2B5EF4-FFF2-40B4-BE49-F238E27FC236}">
                    <a16:creationId xmlns:a16="http://schemas.microsoft.com/office/drawing/2014/main" id="{8F392598-4FFE-4642-92ED-E87C17242909}"/>
                  </a:ext>
                </a:extLst>
              </p:cNvPr>
              <p:cNvSpPr/>
              <p:nvPr/>
            </p:nvSpPr>
            <p:spPr>
              <a:xfrm>
                <a:off x="6615419" y="4053875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5" name="円/楕円 2699">
                <a:extLst>
                  <a:ext uri="{FF2B5EF4-FFF2-40B4-BE49-F238E27FC236}">
                    <a16:creationId xmlns:a16="http://schemas.microsoft.com/office/drawing/2014/main" id="{18A65FE2-8CF2-4E88-8DAB-A2BF2FE65796}"/>
                  </a:ext>
                </a:extLst>
              </p:cNvPr>
              <p:cNvSpPr/>
              <p:nvPr/>
            </p:nvSpPr>
            <p:spPr>
              <a:xfrm>
                <a:off x="6717583" y="4094147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06" name="ドーナツ 2700">
                <a:extLst>
                  <a:ext uri="{FF2B5EF4-FFF2-40B4-BE49-F238E27FC236}">
                    <a16:creationId xmlns:a16="http://schemas.microsoft.com/office/drawing/2014/main" id="{18D8DF65-14C3-448F-A6FE-5E8013F0114C}"/>
                  </a:ext>
                </a:extLst>
              </p:cNvPr>
              <p:cNvSpPr/>
              <p:nvPr/>
            </p:nvSpPr>
            <p:spPr>
              <a:xfrm>
                <a:off x="6891644" y="4053875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7" name="円/楕円 2701">
                <a:extLst>
                  <a:ext uri="{FF2B5EF4-FFF2-40B4-BE49-F238E27FC236}">
                    <a16:creationId xmlns:a16="http://schemas.microsoft.com/office/drawing/2014/main" id="{E85BA6BB-2627-4C57-8E1B-E94786F1593A}"/>
                  </a:ext>
                </a:extLst>
              </p:cNvPr>
              <p:cNvSpPr/>
              <p:nvPr/>
            </p:nvSpPr>
            <p:spPr>
              <a:xfrm>
                <a:off x="6993808" y="4094147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AB8E15BB-AB44-49C9-A3C3-6C8770491BE3}"/>
                  </a:ext>
                </a:extLst>
              </p:cNvPr>
              <p:cNvGrpSpPr/>
              <p:nvPr/>
            </p:nvGrpSpPr>
            <p:grpSpPr>
              <a:xfrm>
                <a:off x="6624039" y="3893327"/>
                <a:ext cx="254173" cy="182572"/>
                <a:chOff x="8185150" y="3036368"/>
                <a:chExt cx="293635" cy="222935"/>
              </a:xfrm>
            </p:grpSpPr>
            <p:sp>
              <p:nvSpPr>
                <p:cNvPr id="919" name="月 918">
                  <a:extLst>
                    <a:ext uri="{FF2B5EF4-FFF2-40B4-BE49-F238E27FC236}">
                      <a16:creationId xmlns:a16="http://schemas.microsoft.com/office/drawing/2014/main" id="{DDB7BAFF-20C9-4BF1-B515-2E55E4A54BDE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0" name="月 919">
                  <a:extLst>
                    <a:ext uri="{FF2B5EF4-FFF2-40B4-BE49-F238E27FC236}">
                      <a16:creationId xmlns:a16="http://schemas.microsoft.com/office/drawing/2014/main" id="{52172A0B-4867-4A9E-9871-9D178865D304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1" name="月 920">
                  <a:extLst>
                    <a:ext uri="{FF2B5EF4-FFF2-40B4-BE49-F238E27FC236}">
                      <a16:creationId xmlns:a16="http://schemas.microsoft.com/office/drawing/2014/main" id="{7A485D05-B298-4361-A430-A477A6A3836D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2" name="月 921">
                  <a:extLst>
                    <a:ext uri="{FF2B5EF4-FFF2-40B4-BE49-F238E27FC236}">
                      <a16:creationId xmlns:a16="http://schemas.microsoft.com/office/drawing/2014/main" id="{F3395389-41F6-44C4-806A-654A466C7B61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3" name="月 922">
                  <a:extLst>
                    <a:ext uri="{FF2B5EF4-FFF2-40B4-BE49-F238E27FC236}">
                      <a16:creationId xmlns:a16="http://schemas.microsoft.com/office/drawing/2014/main" id="{B3E56DED-4D92-4A7D-9E4D-7848CE2D4463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4" name="月 923">
                  <a:extLst>
                    <a:ext uri="{FF2B5EF4-FFF2-40B4-BE49-F238E27FC236}">
                      <a16:creationId xmlns:a16="http://schemas.microsoft.com/office/drawing/2014/main" id="{3B23B938-E08F-4D14-8DC1-F9C6ED71AB9F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F5F3E5AC-DD4B-4171-A4A4-32375BF73F4D}"/>
                  </a:ext>
                </a:extLst>
              </p:cNvPr>
              <p:cNvGrpSpPr/>
              <p:nvPr/>
            </p:nvGrpSpPr>
            <p:grpSpPr>
              <a:xfrm>
                <a:off x="6882380" y="3893327"/>
                <a:ext cx="254173" cy="182572"/>
                <a:chOff x="8185150" y="3036368"/>
                <a:chExt cx="293635" cy="222935"/>
              </a:xfrm>
            </p:grpSpPr>
            <p:sp>
              <p:nvSpPr>
                <p:cNvPr id="913" name="月 912">
                  <a:extLst>
                    <a:ext uri="{FF2B5EF4-FFF2-40B4-BE49-F238E27FC236}">
                      <a16:creationId xmlns:a16="http://schemas.microsoft.com/office/drawing/2014/main" id="{C1206013-6D58-4519-9FC1-2914B2595D30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4" name="月 913">
                  <a:extLst>
                    <a:ext uri="{FF2B5EF4-FFF2-40B4-BE49-F238E27FC236}">
                      <a16:creationId xmlns:a16="http://schemas.microsoft.com/office/drawing/2014/main" id="{5E311447-54F3-4B60-8017-BF0DD79FDD74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5" name="月 914">
                  <a:extLst>
                    <a:ext uri="{FF2B5EF4-FFF2-40B4-BE49-F238E27FC236}">
                      <a16:creationId xmlns:a16="http://schemas.microsoft.com/office/drawing/2014/main" id="{CB4970EF-0AE3-4AD6-9162-BDC91A348673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6" name="月 915">
                  <a:extLst>
                    <a:ext uri="{FF2B5EF4-FFF2-40B4-BE49-F238E27FC236}">
                      <a16:creationId xmlns:a16="http://schemas.microsoft.com/office/drawing/2014/main" id="{472A6CEC-5FAD-4BC1-92F4-480924BEF425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7" name="月 916">
                  <a:extLst>
                    <a:ext uri="{FF2B5EF4-FFF2-40B4-BE49-F238E27FC236}">
                      <a16:creationId xmlns:a16="http://schemas.microsoft.com/office/drawing/2014/main" id="{AB3DEC9A-7A4F-48FD-91D6-A7C232F540CC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8" name="月 917">
                  <a:extLst>
                    <a:ext uri="{FF2B5EF4-FFF2-40B4-BE49-F238E27FC236}">
                      <a16:creationId xmlns:a16="http://schemas.microsoft.com/office/drawing/2014/main" id="{92B96BCD-411F-47E9-BE90-32BCD9E94179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10" name="月 909">
                <a:extLst>
                  <a:ext uri="{FF2B5EF4-FFF2-40B4-BE49-F238E27FC236}">
                    <a16:creationId xmlns:a16="http://schemas.microsoft.com/office/drawing/2014/main" id="{A8846487-5D9F-455A-ACBB-7E08C1515262}"/>
                  </a:ext>
                </a:extLst>
              </p:cNvPr>
              <p:cNvSpPr/>
              <p:nvPr/>
            </p:nvSpPr>
            <p:spPr>
              <a:xfrm rot="5400000">
                <a:off x="6709028" y="3941774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11" name="月 910">
                <a:extLst>
                  <a:ext uri="{FF2B5EF4-FFF2-40B4-BE49-F238E27FC236}">
                    <a16:creationId xmlns:a16="http://schemas.microsoft.com/office/drawing/2014/main" id="{83D25D02-A73C-4FD3-BDD6-0B31EA434AEC}"/>
                  </a:ext>
                </a:extLst>
              </p:cNvPr>
              <p:cNvSpPr/>
              <p:nvPr/>
            </p:nvSpPr>
            <p:spPr>
              <a:xfrm rot="5400000">
                <a:off x="6999541" y="3941774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12" name="円/楕円 4">
                <a:extLst>
                  <a:ext uri="{FF2B5EF4-FFF2-40B4-BE49-F238E27FC236}">
                    <a16:creationId xmlns:a16="http://schemas.microsoft.com/office/drawing/2014/main" id="{F1B2EA97-BABA-436B-8F17-1FC291D1E0F6}"/>
                  </a:ext>
                </a:extLst>
              </p:cNvPr>
              <p:cNvSpPr/>
              <p:nvPr/>
            </p:nvSpPr>
            <p:spPr>
              <a:xfrm rot="10800000">
                <a:off x="6805060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AFBB33A7-0ECF-464D-8F3B-8855016453B4}"/>
                </a:ext>
              </a:extLst>
            </p:cNvPr>
            <p:cNvGrpSpPr/>
            <p:nvPr/>
          </p:nvGrpSpPr>
          <p:grpSpPr>
            <a:xfrm>
              <a:off x="7004008" y="4085482"/>
              <a:ext cx="454396" cy="909780"/>
              <a:chOff x="-1248362" y="4644497"/>
              <a:chExt cx="454396" cy="909780"/>
            </a:xfrm>
          </p:grpSpPr>
          <p:sp>
            <p:nvSpPr>
              <p:cNvPr id="885" name="角丸四角形 177">
                <a:extLst>
                  <a:ext uri="{FF2B5EF4-FFF2-40B4-BE49-F238E27FC236}">
                    <a16:creationId xmlns:a16="http://schemas.microsoft.com/office/drawing/2014/main" id="{13CCC320-E254-40B8-83B7-67FA07907C2B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86" name="グループ化 885">
                <a:extLst>
                  <a:ext uri="{FF2B5EF4-FFF2-40B4-BE49-F238E27FC236}">
                    <a16:creationId xmlns:a16="http://schemas.microsoft.com/office/drawing/2014/main" id="{A61E2026-03AD-4EA9-B64F-A9E71DC9F53D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90" name="グループ化 889">
                  <a:extLst>
                    <a:ext uri="{FF2B5EF4-FFF2-40B4-BE49-F238E27FC236}">
                      <a16:creationId xmlns:a16="http://schemas.microsoft.com/office/drawing/2014/main" id="{4D231C56-B74D-4CD3-B2BE-75CB66190F2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92" name="四角形: 角を丸くする 891">
                    <a:extLst>
                      <a:ext uri="{FF2B5EF4-FFF2-40B4-BE49-F238E27FC236}">
                        <a16:creationId xmlns:a16="http://schemas.microsoft.com/office/drawing/2014/main" id="{2C9636A2-7778-4B91-83BB-7F0B83CD017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93" name="四角形: 角を丸くする 892">
                    <a:extLst>
                      <a:ext uri="{FF2B5EF4-FFF2-40B4-BE49-F238E27FC236}">
                        <a16:creationId xmlns:a16="http://schemas.microsoft.com/office/drawing/2014/main" id="{754274D4-CBF2-46A9-888E-2B9E5ACEDEA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94" name="フリーフォーム: 図形 893">
                    <a:extLst>
                      <a:ext uri="{FF2B5EF4-FFF2-40B4-BE49-F238E27FC236}">
                        <a16:creationId xmlns:a16="http://schemas.microsoft.com/office/drawing/2014/main" id="{4DD9242C-432D-4DDE-AD60-670C637F0F0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95" name="フリーフォーム: 図形 894">
                    <a:extLst>
                      <a:ext uri="{FF2B5EF4-FFF2-40B4-BE49-F238E27FC236}">
                        <a16:creationId xmlns:a16="http://schemas.microsoft.com/office/drawing/2014/main" id="{FA915830-25B3-46A1-8345-E49592B7AE6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CD1F4F2C-3A33-4767-BD1B-ABE329DCBED9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87" name="グループ化 886">
                <a:extLst>
                  <a:ext uri="{FF2B5EF4-FFF2-40B4-BE49-F238E27FC236}">
                    <a16:creationId xmlns:a16="http://schemas.microsoft.com/office/drawing/2014/main" id="{17D96C1A-9A42-4A81-B7C4-B089AFF0ADB9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888" name="台形 887">
                  <a:extLst>
                    <a:ext uri="{FF2B5EF4-FFF2-40B4-BE49-F238E27FC236}">
                      <a16:creationId xmlns:a16="http://schemas.microsoft.com/office/drawing/2014/main" id="{0C1DAF08-0C0A-4414-9B3F-E7224CAB490B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9" name="片側の 2 つの角を丸めた四角形 186">
                  <a:extLst>
                    <a:ext uri="{FF2B5EF4-FFF2-40B4-BE49-F238E27FC236}">
                      <a16:creationId xmlns:a16="http://schemas.microsoft.com/office/drawing/2014/main" id="{7958C7A1-7F41-444D-936C-F7866756F5F1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05517E42-58EE-4C17-A5AF-B9AC0D00264A}"/>
                </a:ext>
              </a:extLst>
            </p:cNvPr>
            <p:cNvGrpSpPr/>
            <p:nvPr/>
          </p:nvGrpSpPr>
          <p:grpSpPr>
            <a:xfrm>
              <a:off x="6302116" y="3797414"/>
              <a:ext cx="515047" cy="878451"/>
              <a:chOff x="928392" y="3805586"/>
              <a:chExt cx="977731" cy="1667594"/>
            </a:xfrm>
          </p:grpSpPr>
          <p:sp>
            <p:nvSpPr>
              <p:cNvPr id="882" name="フリーフォーム 132">
                <a:extLst>
                  <a:ext uri="{FF2B5EF4-FFF2-40B4-BE49-F238E27FC236}">
                    <a16:creationId xmlns:a16="http://schemas.microsoft.com/office/drawing/2014/main" id="{AFC95EB3-D346-4008-857E-A1A675E4DA16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83" name="台形 882">
                <a:extLst>
                  <a:ext uri="{FF2B5EF4-FFF2-40B4-BE49-F238E27FC236}">
                    <a16:creationId xmlns:a16="http://schemas.microsoft.com/office/drawing/2014/main" id="{78B528D9-BA86-41D7-BDC2-7ECB200C529D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84" name="フリーフォーム 135">
                <a:extLst>
                  <a:ext uri="{FF2B5EF4-FFF2-40B4-BE49-F238E27FC236}">
                    <a16:creationId xmlns:a16="http://schemas.microsoft.com/office/drawing/2014/main" id="{D953D998-A522-4406-89BD-13F5E42F7794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925" name="グループ化 924">
            <a:extLst>
              <a:ext uri="{FF2B5EF4-FFF2-40B4-BE49-F238E27FC236}">
                <a16:creationId xmlns:a16="http://schemas.microsoft.com/office/drawing/2014/main" id="{44B02E0F-7D02-4F59-9594-32C8D3DEC33E}"/>
              </a:ext>
            </a:extLst>
          </p:cNvPr>
          <p:cNvGrpSpPr/>
          <p:nvPr/>
        </p:nvGrpSpPr>
        <p:grpSpPr>
          <a:xfrm>
            <a:off x="686347" y="4834071"/>
            <a:ext cx="1057015" cy="1427317"/>
            <a:chOff x="2515669" y="5325525"/>
            <a:chExt cx="1057015" cy="1427317"/>
          </a:xfrm>
        </p:grpSpPr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5CF3D9D2-F596-4F0D-B10A-A2383B29A780}"/>
                </a:ext>
              </a:extLst>
            </p:cNvPr>
            <p:cNvGrpSpPr/>
            <p:nvPr/>
          </p:nvGrpSpPr>
          <p:grpSpPr>
            <a:xfrm>
              <a:off x="2621517" y="5325525"/>
              <a:ext cx="719603" cy="1297795"/>
              <a:chOff x="6150075" y="4718582"/>
              <a:chExt cx="719603" cy="1297795"/>
            </a:xfrm>
          </p:grpSpPr>
          <p:sp>
            <p:nvSpPr>
              <p:cNvPr id="951" name="円/楕円 539">
                <a:extLst>
                  <a:ext uri="{FF2B5EF4-FFF2-40B4-BE49-F238E27FC236}">
                    <a16:creationId xmlns:a16="http://schemas.microsoft.com/office/drawing/2014/main" id="{9419A14E-F11A-4E19-B75C-24730AADA881}"/>
                  </a:ext>
                </a:extLst>
              </p:cNvPr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2" name="円/楕円 540">
                <a:extLst>
                  <a:ext uri="{FF2B5EF4-FFF2-40B4-BE49-F238E27FC236}">
                    <a16:creationId xmlns:a16="http://schemas.microsoft.com/office/drawing/2014/main" id="{C2DC0637-EF98-488A-86E1-064F8254B659}"/>
                  </a:ext>
                </a:extLst>
              </p:cNvPr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3" name="フリーフォーム 191">
                <a:extLst>
                  <a:ext uri="{FF2B5EF4-FFF2-40B4-BE49-F238E27FC236}">
                    <a16:creationId xmlns:a16="http://schemas.microsoft.com/office/drawing/2014/main" id="{BAFF0422-D3BA-4DD5-A378-8EA7673C7BB3}"/>
                  </a:ext>
                </a:extLst>
              </p:cNvPr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4" name="片側の 2 つの角を丸めた四角形 192">
                <a:extLst>
                  <a:ext uri="{FF2B5EF4-FFF2-40B4-BE49-F238E27FC236}">
                    <a16:creationId xmlns:a16="http://schemas.microsoft.com/office/drawing/2014/main" id="{8E6EF9B2-0538-45E3-A30A-4683CD1A3184}"/>
                  </a:ext>
                </a:extLst>
              </p:cNvPr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5" name="円/楕円 544">
                <a:extLst>
                  <a:ext uri="{FF2B5EF4-FFF2-40B4-BE49-F238E27FC236}">
                    <a16:creationId xmlns:a16="http://schemas.microsoft.com/office/drawing/2014/main" id="{6589C47E-8379-46BA-8E30-3F8FD1343FA8}"/>
                  </a:ext>
                </a:extLst>
              </p:cNvPr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6" name="円/楕円 545">
                <a:extLst>
                  <a:ext uri="{FF2B5EF4-FFF2-40B4-BE49-F238E27FC236}">
                    <a16:creationId xmlns:a16="http://schemas.microsoft.com/office/drawing/2014/main" id="{010E96B7-FB68-4A7B-A21C-02D3C2552F17}"/>
                  </a:ext>
                </a:extLst>
              </p:cNvPr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7" name="円/楕円 546">
                <a:extLst>
                  <a:ext uri="{FF2B5EF4-FFF2-40B4-BE49-F238E27FC236}">
                    <a16:creationId xmlns:a16="http://schemas.microsoft.com/office/drawing/2014/main" id="{AFA5B862-EADC-4A64-97C4-AA1817442638}"/>
                  </a:ext>
                </a:extLst>
              </p:cNvPr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8" name="月 957">
                <a:extLst>
                  <a:ext uri="{FF2B5EF4-FFF2-40B4-BE49-F238E27FC236}">
                    <a16:creationId xmlns:a16="http://schemas.microsoft.com/office/drawing/2014/main" id="{ABC6A9AC-A97F-4E9B-840E-CC591BD05279}"/>
                  </a:ext>
                </a:extLst>
              </p:cNvPr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9" name="月 958">
                <a:extLst>
                  <a:ext uri="{FF2B5EF4-FFF2-40B4-BE49-F238E27FC236}">
                    <a16:creationId xmlns:a16="http://schemas.microsoft.com/office/drawing/2014/main" id="{DC9965BB-0267-4A6B-BF08-94D363178C86}"/>
                  </a:ext>
                </a:extLst>
              </p:cNvPr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0" name="月 959">
                <a:extLst>
                  <a:ext uri="{FF2B5EF4-FFF2-40B4-BE49-F238E27FC236}">
                    <a16:creationId xmlns:a16="http://schemas.microsoft.com/office/drawing/2014/main" id="{0C46FA48-B913-4A32-86F4-254C9E92884D}"/>
                  </a:ext>
                </a:extLst>
              </p:cNvPr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1" name="月 960">
                <a:extLst>
                  <a:ext uri="{FF2B5EF4-FFF2-40B4-BE49-F238E27FC236}">
                    <a16:creationId xmlns:a16="http://schemas.microsoft.com/office/drawing/2014/main" id="{008CF5E2-B4B9-441E-895F-31D9D75ED2FA}"/>
                  </a:ext>
                </a:extLst>
              </p:cNvPr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2" name="月 961">
                <a:extLst>
                  <a:ext uri="{FF2B5EF4-FFF2-40B4-BE49-F238E27FC236}">
                    <a16:creationId xmlns:a16="http://schemas.microsoft.com/office/drawing/2014/main" id="{77010119-92C5-4721-AD7A-B2F9B1811C30}"/>
                  </a:ext>
                </a:extLst>
              </p:cNvPr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3" name="月 962">
                <a:extLst>
                  <a:ext uri="{FF2B5EF4-FFF2-40B4-BE49-F238E27FC236}">
                    <a16:creationId xmlns:a16="http://schemas.microsoft.com/office/drawing/2014/main" id="{35CE4567-456F-4AB8-BD50-8EE2A6175ED9}"/>
                  </a:ext>
                </a:extLst>
              </p:cNvPr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4" name="月 963">
                <a:extLst>
                  <a:ext uri="{FF2B5EF4-FFF2-40B4-BE49-F238E27FC236}">
                    <a16:creationId xmlns:a16="http://schemas.microsoft.com/office/drawing/2014/main" id="{DC57BCB0-FE48-4629-8E7A-01E26EA13BEF}"/>
                  </a:ext>
                </a:extLst>
              </p:cNvPr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5" name="月 964">
                <a:extLst>
                  <a:ext uri="{FF2B5EF4-FFF2-40B4-BE49-F238E27FC236}">
                    <a16:creationId xmlns:a16="http://schemas.microsoft.com/office/drawing/2014/main" id="{7C7EA434-63EB-4CC6-B1EC-A041DBE561A6}"/>
                  </a:ext>
                </a:extLst>
              </p:cNvPr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6" name="月 965">
                <a:extLst>
                  <a:ext uri="{FF2B5EF4-FFF2-40B4-BE49-F238E27FC236}">
                    <a16:creationId xmlns:a16="http://schemas.microsoft.com/office/drawing/2014/main" id="{96D54394-21BE-4EC4-BF2E-7E05401A92F8}"/>
                  </a:ext>
                </a:extLst>
              </p:cNvPr>
              <p:cNvSpPr/>
              <p:nvPr/>
            </p:nvSpPr>
            <p:spPr>
              <a:xfrm rot="162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7" name="円/楕円 609">
                <a:extLst>
                  <a:ext uri="{FF2B5EF4-FFF2-40B4-BE49-F238E27FC236}">
                    <a16:creationId xmlns:a16="http://schemas.microsoft.com/office/drawing/2014/main" id="{6EBB1DAD-DDFC-4342-BB20-568E6DD7A2C7}"/>
                  </a:ext>
                </a:extLst>
              </p:cNvPr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8" name="月 967">
                <a:extLst>
                  <a:ext uri="{FF2B5EF4-FFF2-40B4-BE49-F238E27FC236}">
                    <a16:creationId xmlns:a16="http://schemas.microsoft.com/office/drawing/2014/main" id="{F92547F8-7882-433F-9A6F-4E22C75D83EF}"/>
                  </a:ext>
                </a:extLst>
              </p:cNvPr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69" name="円/楕円 612">
                <a:extLst>
                  <a:ext uri="{FF2B5EF4-FFF2-40B4-BE49-F238E27FC236}">
                    <a16:creationId xmlns:a16="http://schemas.microsoft.com/office/drawing/2014/main" id="{04D5740B-66A9-4504-BCFC-AD3237C171AC}"/>
                  </a:ext>
                </a:extLst>
              </p:cNvPr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0" name="円/楕円 616">
                <a:extLst>
                  <a:ext uri="{FF2B5EF4-FFF2-40B4-BE49-F238E27FC236}">
                    <a16:creationId xmlns:a16="http://schemas.microsoft.com/office/drawing/2014/main" id="{9D1BFB95-AE85-43A6-B471-A037ED551341}"/>
                  </a:ext>
                </a:extLst>
              </p:cNvPr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1" name="月 970">
                <a:extLst>
                  <a:ext uri="{FF2B5EF4-FFF2-40B4-BE49-F238E27FC236}">
                    <a16:creationId xmlns:a16="http://schemas.microsoft.com/office/drawing/2014/main" id="{895855C6-49C7-4F11-A823-F541C8A62C8E}"/>
                  </a:ext>
                </a:extLst>
              </p:cNvPr>
              <p:cNvSpPr/>
              <p:nvPr/>
            </p:nvSpPr>
            <p:spPr>
              <a:xfrm rot="162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2" name="円/楕円 619">
                <a:extLst>
                  <a:ext uri="{FF2B5EF4-FFF2-40B4-BE49-F238E27FC236}">
                    <a16:creationId xmlns:a16="http://schemas.microsoft.com/office/drawing/2014/main" id="{74B278BD-173F-4CED-82B1-DC7C03AEB340}"/>
                  </a:ext>
                </a:extLst>
              </p:cNvPr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3" name="月 972">
                <a:extLst>
                  <a:ext uri="{FF2B5EF4-FFF2-40B4-BE49-F238E27FC236}">
                    <a16:creationId xmlns:a16="http://schemas.microsoft.com/office/drawing/2014/main" id="{D557F96E-9E68-4EC7-8B74-57522930DFF9}"/>
                  </a:ext>
                </a:extLst>
              </p:cNvPr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4" name="円/楕円 631">
                <a:extLst>
                  <a:ext uri="{FF2B5EF4-FFF2-40B4-BE49-F238E27FC236}">
                    <a16:creationId xmlns:a16="http://schemas.microsoft.com/office/drawing/2014/main" id="{2958E646-34AA-479A-8399-DEB5485F2707}"/>
                  </a:ext>
                </a:extLst>
              </p:cNvPr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5" name="円/楕円 641">
                <a:extLst>
                  <a:ext uri="{FF2B5EF4-FFF2-40B4-BE49-F238E27FC236}">
                    <a16:creationId xmlns:a16="http://schemas.microsoft.com/office/drawing/2014/main" id="{6F770C64-F0CC-47E4-BF33-F72BDC47B94E}"/>
                  </a:ext>
                </a:extLst>
              </p:cNvPr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6" name="円/楕円 632">
                <a:extLst>
                  <a:ext uri="{FF2B5EF4-FFF2-40B4-BE49-F238E27FC236}">
                    <a16:creationId xmlns:a16="http://schemas.microsoft.com/office/drawing/2014/main" id="{F7F2DD5C-ADBD-43F3-9774-87488B7C2BBD}"/>
                  </a:ext>
                </a:extLst>
              </p:cNvPr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7" name="片側の 2 つの角を丸めた四角形 215">
                <a:extLst>
                  <a:ext uri="{FF2B5EF4-FFF2-40B4-BE49-F238E27FC236}">
                    <a16:creationId xmlns:a16="http://schemas.microsoft.com/office/drawing/2014/main" id="{74DE3AB0-58BE-47AB-912B-EF12F723741B}"/>
                  </a:ext>
                </a:extLst>
              </p:cNvPr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8" name="フリーフォーム 216">
                <a:extLst>
                  <a:ext uri="{FF2B5EF4-FFF2-40B4-BE49-F238E27FC236}">
                    <a16:creationId xmlns:a16="http://schemas.microsoft.com/office/drawing/2014/main" id="{13C410CF-EB60-4A3F-B922-23C39E77CD0F}"/>
                  </a:ext>
                </a:extLst>
              </p:cNvPr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79" name="直角三角形 978">
                <a:extLst>
                  <a:ext uri="{FF2B5EF4-FFF2-40B4-BE49-F238E27FC236}">
                    <a16:creationId xmlns:a16="http://schemas.microsoft.com/office/drawing/2014/main" id="{A71857C4-F235-411C-B5DE-F20D31F10FA7}"/>
                  </a:ext>
                </a:extLst>
              </p:cNvPr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80" name="直角三角形 979">
                <a:extLst>
                  <a:ext uri="{FF2B5EF4-FFF2-40B4-BE49-F238E27FC236}">
                    <a16:creationId xmlns:a16="http://schemas.microsoft.com/office/drawing/2014/main" id="{0999CFB8-DE15-473C-982B-E808D5A3EB36}"/>
                  </a:ext>
                </a:extLst>
              </p:cNvPr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81" name="円/楕円 4">
                <a:extLst>
                  <a:ext uri="{FF2B5EF4-FFF2-40B4-BE49-F238E27FC236}">
                    <a16:creationId xmlns:a16="http://schemas.microsoft.com/office/drawing/2014/main" id="{E7D5C06E-531D-4F79-A650-171C877A2464}"/>
                  </a:ext>
                </a:extLst>
              </p:cNvPr>
              <p:cNvSpPr/>
              <p:nvPr/>
            </p:nvSpPr>
            <p:spPr>
              <a:xfrm rot="10800000"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F0A6CE46-5EF0-40E5-9C72-D7D3B4A583F4}"/>
                </a:ext>
              </a:extLst>
            </p:cNvPr>
            <p:cNvGrpSpPr/>
            <p:nvPr/>
          </p:nvGrpSpPr>
          <p:grpSpPr>
            <a:xfrm>
              <a:off x="3118288" y="5661301"/>
              <a:ext cx="454396" cy="909780"/>
              <a:chOff x="-1248362" y="4644497"/>
              <a:chExt cx="454396" cy="909780"/>
            </a:xfrm>
          </p:grpSpPr>
          <p:sp>
            <p:nvSpPr>
              <p:cNvPr id="940" name="角丸四角形 177">
                <a:extLst>
                  <a:ext uri="{FF2B5EF4-FFF2-40B4-BE49-F238E27FC236}">
                    <a16:creationId xmlns:a16="http://schemas.microsoft.com/office/drawing/2014/main" id="{70EE7922-D567-4F32-9FAA-49B91B64E671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82465F92-9F0C-4AD2-9406-E57F7F5ED3E9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945" name="グループ化 944">
                  <a:extLst>
                    <a:ext uri="{FF2B5EF4-FFF2-40B4-BE49-F238E27FC236}">
                      <a16:creationId xmlns:a16="http://schemas.microsoft.com/office/drawing/2014/main" id="{0AB763C2-EF9C-4FBB-919C-047DBE39938B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47" name="四角形: 角を丸くする 946">
                    <a:extLst>
                      <a:ext uri="{FF2B5EF4-FFF2-40B4-BE49-F238E27FC236}">
                        <a16:creationId xmlns:a16="http://schemas.microsoft.com/office/drawing/2014/main" id="{82923A08-CF66-4F43-86C2-52C1756153D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8" name="四角形: 角を丸くする 947">
                    <a:extLst>
                      <a:ext uri="{FF2B5EF4-FFF2-40B4-BE49-F238E27FC236}">
                        <a16:creationId xmlns:a16="http://schemas.microsoft.com/office/drawing/2014/main" id="{108DBC92-EDC7-4BD1-B40F-CE7DBC0DF543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9" name="フリーフォーム: 図形 948">
                    <a:extLst>
                      <a:ext uri="{FF2B5EF4-FFF2-40B4-BE49-F238E27FC236}">
                        <a16:creationId xmlns:a16="http://schemas.microsoft.com/office/drawing/2014/main" id="{A9B052D5-EBAE-4E67-8DA6-302ACED696D9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50" name="フリーフォーム: 図形 949">
                    <a:extLst>
                      <a:ext uri="{FF2B5EF4-FFF2-40B4-BE49-F238E27FC236}">
                        <a16:creationId xmlns:a16="http://schemas.microsoft.com/office/drawing/2014/main" id="{01A14B05-29CB-4DDE-9AEE-DDFBF8DE382D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5D9514C3-8B60-4097-8C62-96D6158C474A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42" name="グループ化 941">
                <a:extLst>
                  <a:ext uri="{FF2B5EF4-FFF2-40B4-BE49-F238E27FC236}">
                    <a16:creationId xmlns:a16="http://schemas.microsoft.com/office/drawing/2014/main" id="{A4B3E7B9-DBFB-4CE6-B922-6F9E9CF9668C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943" name="台形 942">
                  <a:extLst>
                    <a:ext uri="{FF2B5EF4-FFF2-40B4-BE49-F238E27FC236}">
                      <a16:creationId xmlns:a16="http://schemas.microsoft.com/office/drawing/2014/main" id="{D935A985-D100-497B-A689-EAD707453B6B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4" name="片側の 2 つの角を丸めた四角形 186">
                  <a:extLst>
                    <a:ext uri="{FF2B5EF4-FFF2-40B4-BE49-F238E27FC236}">
                      <a16:creationId xmlns:a16="http://schemas.microsoft.com/office/drawing/2014/main" id="{1F7922E5-936A-4877-85DF-3E980E6452BC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28" name="グループ化 927">
              <a:extLst>
                <a:ext uri="{FF2B5EF4-FFF2-40B4-BE49-F238E27FC236}">
                  <a16:creationId xmlns:a16="http://schemas.microsoft.com/office/drawing/2014/main" id="{E004DE31-2AB6-4BAF-9193-D21EB4A350EA}"/>
                </a:ext>
              </a:extLst>
            </p:cNvPr>
            <p:cNvGrpSpPr/>
            <p:nvPr/>
          </p:nvGrpSpPr>
          <p:grpSpPr>
            <a:xfrm>
              <a:off x="2515669" y="6256723"/>
              <a:ext cx="415792" cy="496119"/>
              <a:chOff x="1708751" y="1838390"/>
              <a:chExt cx="901395" cy="941799"/>
            </a:xfrm>
          </p:grpSpPr>
          <p:sp>
            <p:nvSpPr>
              <p:cNvPr id="929" name="角丸四角形 177">
                <a:extLst>
                  <a:ext uri="{FF2B5EF4-FFF2-40B4-BE49-F238E27FC236}">
                    <a16:creationId xmlns:a16="http://schemas.microsoft.com/office/drawing/2014/main" id="{FA7CB178-2653-4264-84E6-ED3D38DEAB06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599EF5A1-6733-492C-A3AA-20FA8C68E1A0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931" name="角丸四角形 278">
                  <a:extLst>
                    <a:ext uri="{FF2B5EF4-FFF2-40B4-BE49-F238E27FC236}">
                      <a16:creationId xmlns:a16="http://schemas.microsoft.com/office/drawing/2014/main" id="{FF6BC8EF-9516-4A9C-A39F-929F417E7188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32" name="グループ化 931">
                  <a:extLst>
                    <a:ext uri="{FF2B5EF4-FFF2-40B4-BE49-F238E27FC236}">
                      <a16:creationId xmlns:a16="http://schemas.microsoft.com/office/drawing/2014/main" id="{C58AD95B-319E-455D-A303-503227626BE9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933" name="グループ化 932">
                    <a:extLst>
                      <a:ext uri="{FF2B5EF4-FFF2-40B4-BE49-F238E27FC236}">
                        <a16:creationId xmlns:a16="http://schemas.microsoft.com/office/drawing/2014/main" id="{213E1444-1970-4FBC-9A7E-EE8764176745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938" name="角丸四角形 218">
                      <a:extLst>
                        <a:ext uri="{FF2B5EF4-FFF2-40B4-BE49-F238E27FC236}">
                          <a16:creationId xmlns:a16="http://schemas.microsoft.com/office/drawing/2014/main" id="{28D39BDD-AA99-43FC-A265-142E56B17A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39" name="角丸四角形 226">
                      <a:extLst>
                        <a:ext uri="{FF2B5EF4-FFF2-40B4-BE49-F238E27FC236}">
                          <a16:creationId xmlns:a16="http://schemas.microsoft.com/office/drawing/2014/main" id="{2C9AE59F-BEC1-4528-B3B2-7042B7665683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34" name="角丸四角形 233">
                    <a:extLst>
                      <a:ext uri="{FF2B5EF4-FFF2-40B4-BE49-F238E27FC236}">
                        <a16:creationId xmlns:a16="http://schemas.microsoft.com/office/drawing/2014/main" id="{96E54C22-0C23-4EED-8C2A-C03B8ED296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5" name="角丸四角形 234">
                    <a:extLst>
                      <a:ext uri="{FF2B5EF4-FFF2-40B4-BE49-F238E27FC236}">
                        <a16:creationId xmlns:a16="http://schemas.microsoft.com/office/drawing/2014/main" id="{B5D62FC3-05BC-40FA-9FD0-5591B7688BD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6" name="角丸四角形 235">
                    <a:extLst>
                      <a:ext uri="{FF2B5EF4-FFF2-40B4-BE49-F238E27FC236}">
                        <a16:creationId xmlns:a16="http://schemas.microsoft.com/office/drawing/2014/main" id="{24524971-9EC5-4069-95D0-8F6CA9B9B6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7" name="角丸四角形 236">
                    <a:extLst>
                      <a:ext uri="{FF2B5EF4-FFF2-40B4-BE49-F238E27FC236}">
                        <a16:creationId xmlns:a16="http://schemas.microsoft.com/office/drawing/2014/main" id="{5C54A8D7-C7D8-4F67-8A1A-DCF7B7CDF89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82" name="グループ化 981">
            <a:extLst>
              <a:ext uri="{FF2B5EF4-FFF2-40B4-BE49-F238E27FC236}">
                <a16:creationId xmlns:a16="http://schemas.microsoft.com/office/drawing/2014/main" id="{945A288A-993B-43D7-86B6-A27C3BDFDFC9}"/>
              </a:ext>
            </a:extLst>
          </p:cNvPr>
          <p:cNvGrpSpPr/>
          <p:nvPr/>
        </p:nvGrpSpPr>
        <p:grpSpPr>
          <a:xfrm>
            <a:off x="2547329" y="4814072"/>
            <a:ext cx="1064545" cy="1447316"/>
            <a:chOff x="3487219" y="5305526"/>
            <a:chExt cx="1064545" cy="1447316"/>
          </a:xfrm>
        </p:grpSpPr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356359F8-44F7-4679-98D4-67C681F059BF}"/>
                </a:ext>
              </a:extLst>
            </p:cNvPr>
            <p:cNvGrpSpPr/>
            <p:nvPr/>
          </p:nvGrpSpPr>
          <p:grpSpPr>
            <a:xfrm>
              <a:off x="3593974" y="5305526"/>
              <a:ext cx="719603" cy="1317794"/>
              <a:chOff x="7122532" y="4698583"/>
              <a:chExt cx="719603" cy="1317794"/>
            </a:xfrm>
          </p:grpSpPr>
          <p:sp>
            <p:nvSpPr>
              <p:cNvPr id="1008" name="フローチャート: 論理積ゲート 213">
                <a:extLst>
                  <a:ext uri="{FF2B5EF4-FFF2-40B4-BE49-F238E27FC236}">
                    <a16:creationId xmlns:a16="http://schemas.microsoft.com/office/drawing/2014/main" id="{93BA9A94-C5C1-4CEA-957A-B7CA6914C88C}"/>
                  </a:ext>
                </a:extLst>
              </p:cNvPr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09" name="片側の 2 つの角を丸めた四角形 222">
                <a:extLst>
                  <a:ext uri="{FF2B5EF4-FFF2-40B4-BE49-F238E27FC236}">
                    <a16:creationId xmlns:a16="http://schemas.microsoft.com/office/drawing/2014/main" id="{E8BF9135-C903-4E15-A687-16296F341901}"/>
                  </a:ext>
                </a:extLst>
              </p:cNvPr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0" name="円/楕円 689">
                <a:extLst>
                  <a:ext uri="{FF2B5EF4-FFF2-40B4-BE49-F238E27FC236}">
                    <a16:creationId xmlns:a16="http://schemas.microsoft.com/office/drawing/2014/main" id="{EC63B66E-C1CE-448B-9D6E-69C5B6D07F68}"/>
                  </a:ext>
                </a:extLst>
              </p:cNvPr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1" name="円/楕円 690">
                <a:extLst>
                  <a:ext uri="{FF2B5EF4-FFF2-40B4-BE49-F238E27FC236}">
                    <a16:creationId xmlns:a16="http://schemas.microsoft.com/office/drawing/2014/main" id="{37D5FA53-C815-49E8-B926-7AE11A3B06C4}"/>
                  </a:ext>
                </a:extLst>
              </p:cNvPr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2" name="円/楕円 691">
                <a:extLst>
                  <a:ext uri="{FF2B5EF4-FFF2-40B4-BE49-F238E27FC236}">
                    <a16:creationId xmlns:a16="http://schemas.microsoft.com/office/drawing/2014/main" id="{F7C3E60A-3665-4297-BC7E-8721A63365F9}"/>
                  </a:ext>
                </a:extLst>
              </p:cNvPr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3" name="月 1012">
                <a:extLst>
                  <a:ext uri="{FF2B5EF4-FFF2-40B4-BE49-F238E27FC236}">
                    <a16:creationId xmlns:a16="http://schemas.microsoft.com/office/drawing/2014/main" id="{C60B6285-4FDD-4B2F-8947-D42AE382FA41}"/>
                  </a:ext>
                </a:extLst>
              </p:cNvPr>
              <p:cNvSpPr/>
              <p:nvPr/>
            </p:nvSpPr>
            <p:spPr>
              <a:xfrm rot="5400000" flipH="1">
                <a:off x="7305018" y="492198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4" name="月 1013">
                <a:extLst>
                  <a:ext uri="{FF2B5EF4-FFF2-40B4-BE49-F238E27FC236}">
                    <a16:creationId xmlns:a16="http://schemas.microsoft.com/office/drawing/2014/main" id="{7C42793D-7D9D-4712-8219-09C2954BBD40}"/>
                  </a:ext>
                </a:extLst>
              </p:cNvPr>
              <p:cNvSpPr/>
              <p:nvPr/>
            </p:nvSpPr>
            <p:spPr>
              <a:xfrm rot="5400000" flipH="1">
                <a:off x="7595531" y="492198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5" name="円/楕円 702">
                <a:extLst>
                  <a:ext uri="{FF2B5EF4-FFF2-40B4-BE49-F238E27FC236}">
                    <a16:creationId xmlns:a16="http://schemas.microsoft.com/office/drawing/2014/main" id="{FAFA8913-A9B7-435C-9AC7-A519204C3942}"/>
                  </a:ext>
                </a:extLst>
              </p:cNvPr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6" name="円/楕円 703">
                <a:extLst>
                  <a:ext uri="{FF2B5EF4-FFF2-40B4-BE49-F238E27FC236}">
                    <a16:creationId xmlns:a16="http://schemas.microsoft.com/office/drawing/2014/main" id="{8D8B75F6-E156-4131-ACB1-E651C909666B}"/>
                  </a:ext>
                </a:extLst>
              </p:cNvPr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7" name="円/楕円 632">
                <a:extLst>
                  <a:ext uri="{FF2B5EF4-FFF2-40B4-BE49-F238E27FC236}">
                    <a16:creationId xmlns:a16="http://schemas.microsoft.com/office/drawing/2014/main" id="{4675DD0B-54CD-43F1-A83E-8418F06BADE1}"/>
                  </a:ext>
                </a:extLst>
              </p:cNvPr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8" name="片側の 2 つの角を丸めた四角形 231">
                <a:extLst>
                  <a:ext uri="{FF2B5EF4-FFF2-40B4-BE49-F238E27FC236}">
                    <a16:creationId xmlns:a16="http://schemas.microsoft.com/office/drawing/2014/main" id="{CC9A5062-4960-4EFD-928C-78419D998F1E}"/>
                  </a:ext>
                </a:extLst>
              </p:cNvPr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19" name="フリーフォーム 232">
                <a:extLst>
                  <a:ext uri="{FF2B5EF4-FFF2-40B4-BE49-F238E27FC236}">
                    <a16:creationId xmlns:a16="http://schemas.microsoft.com/office/drawing/2014/main" id="{744A2644-4F24-4A3D-8334-B8FE4F5EA2EC}"/>
                  </a:ext>
                </a:extLst>
              </p:cNvPr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20" name="直角三角形 1019">
                <a:extLst>
                  <a:ext uri="{FF2B5EF4-FFF2-40B4-BE49-F238E27FC236}">
                    <a16:creationId xmlns:a16="http://schemas.microsoft.com/office/drawing/2014/main" id="{843E5E5A-75F5-43CB-BFF0-E95474A554DD}"/>
                  </a:ext>
                </a:extLst>
              </p:cNvPr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21" name="直角三角形 1020">
                <a:extLst>
                  <a:ext uri="{FF2B5EF4-FFF2-40B4-BE49-F238E27FC236}">
                    <a16:creationId xmlns:a16="http://schemas.microsoft.com/office/drawing/2014/main" id="{697B6541-59EC-4F6A-B5C5-D57152C4ACA7}"/>
                  </a:ext>
                </a:extLst>
              </p:cNvPr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22" name="円/楕円 4">
                <a:extLst>
                  <a:ext uri="{FF2B5EF4-FFF2-40B4-BE49-F238E27FC236}">
                    <a16:creationId xmlns:a16="http://schemas.microsoft.com/office/drawing/2014/main" id="{93532EED-3D1F-4B9F-949B-200C4671CB70}"/>
                  </a:ext>
                </a:extLst>
              </p:cNvPr>
              <p:cNvSpPr/>
              <p:nvPr/>
            </p:nvSpPr>
            <p:spPr>
              <a:xfrm rot="10800000"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618868C2-D192-4B97-9202-688E7835355F}"/>
                </a:ext>
              </a:extLst>
            </p:cNvPr>
            <p:cNvGrpSpPr/>
            <p:nvPr/>
          </p:nvGrpSpPr>
          <p:grpSpPr>
            <a:xfrm>
              <a:off x="4097368" y="5669203"/>
              <a:ext cx="454396" cy="909780"/>
              <a:chOff x="-1248362" y="4644497"/>
              <a:chExt cx="454396" cy="909780"/>
            </a:xfrm>
          </p:grpSpPr>
          <p:sp>
            <p:nvSpPr>
              <p:cNvPr id="997" name="角丸四角形 177">
                <a:extLst>
                  <a:ext uri="{FF2B5EF4-FFF2-40B4-BE49-F238E27FC236}">
                    <a16:creationId xmlns:a16="http://schemas.microsoft.com/office/drawing/2014/main" id="{A85D1B17-0BA2-44C4-B84B-18CDEEBBAF56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98" name="グループ化 997">
                <a:extLst>
                  <a:ext uri="{FF2B5EF4-FFF2-40B4-BE49-F238E27FC236}">
                    <a16:creationId xmlns:a16="http://schemas.microsoft.com/office/drawing/2014/main" id="{DAF0B5E7-D3C8-4F19-9308-455EB82D9A3C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002" name="グループ化 1001">
                  <a:extLst>
                    <a:ext uri="{FF2B5EF4-FFF2-40B4-BE49-F238E27FC236}">
                      <a16:creationId xmlns:a16="http://schemas.microsoft.com/office/drawing/2014/main" id="{01F8A450-F1A5-4277-9AF6-7C2CA35FBB4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04" name="四角形: 角を丸くする 1003">
                    <a:extLst>
                      <a:ext uri="{FF2B5EF4-FFF2-40B4-BE49-F238E27FC236}">
                        <a16:creationId xmlns:a16="http://schemas.microsoft.com/office/drawing/2014/main" id="{1ADDCDA8-BC1C-4366-AD72-C2429116C124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5" name="四角形: 角を丸くする 1004">
                    <a:extLst>
                      <a:ext uri="{FF2B5EF4-FFF2-40B4-BE49-F238E27FC236}">
                        <a16:creationId xmlns:a16="http://schemas.microsoft.com/office/drawing/2014/main" id="{84B91E4A-8007-4FB8-BCA1-D23393E2FDC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6" name="フリーフォーム: 図形 1005">
                    <a:extLst>
                      <a:ext uri="{FF2B5EF4-FFF2-40B4-BE49-F238E27FC236}">
                        <a16:creationId xmlns:a16="http://schemas.microsoft.com/office/drawing/2014/main" id="{E1FEE9C3-5762-4487-B007-12B73FE598A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7" name="フリーフォーム: 図形 1006">
                    <a:extLst>
                      <a:ext uri="{FF2B5EF4-FFF2-40B4-BE49-F238E27FC236}">
                        <a16:creationId xmlns:a16="http://schemas.microsoft.com/office/drawing/2014/main" id="{1D4F43DF-70DF-4554-8D61-E79D2E3C306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91C1FF29-0B41-413A-93A9-254927598495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99" name="グループ化 998">
                <a:extLst>
                  <a:ext uri="{FF2B5EF4-FFF2-40B4-BE49-F238E27FC236}">
                    <a16:creationId xmlns:a16="http://schemas.microsoft.com/office/drawing/2014/main" id="{D9FEA9CD-D106-45EA-8D23-6F8417924419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000" name="台形 999">
                  <a:extLst>
                    <a:ext uri="{FF2B5EF4-FFF2-40B4-BE49-F238E27FC236}">
                      <a16:creationId xmlns:a16="http://schemas.microsoft.com/office/drawing/2014/main" id="{D776F314-AF41-4F5C-A477-97233E34FBC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1" name="片側の 2 つの角を丸めた四角形 186">
                  <a:extLst>
                    <a:ext uri="{FF2B5EF4-FFF2-40B4-BE49-F238E27FC236}">
                      <a16:creationId xmlns:a16="http://schemas.microsoft.com/office/drawing/2014/main" id="{7A1AE3C3-A485-4763-B2BB-23799CDCF7D2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85" name="グループ化 984">
              <a:extLst>
                <a:ext uri="{FF2B5EF4-FFF2-40B4-BE49-F238E27FC236}">
                  <a16:creationId xmlns:a16="http://schemas.microsoft.com/office/drawing/2014/main" id="{B1F0F919-0497-4161-BE9B-9F483A797D7B}"/>
                </a:ext>
              </a:extLst>
            </p:cNvPr>
            <p:cNvGrpSpPr/>
            <p:nvPr/>
          </p:nvGrpSpPr>
          <p:grpSpPr>
            <a:xfrm>
              <a:off x="3487219" y="6256723"/>
              <a:ext cx="415792" cy="496119"/>
              <a:chOff x="1708751" y="1838390"/>
              <a:chExt cx="901395" cy="941799"/>
            </a:xfrm>
          </p:grpSpPr>
          <p:sp>
            <p:nvSpPr>
              <p:cNvPr id="986" name="角丸四角形 177">
                <a:extLst>
                  <a:ext uri="{FF2B5EF4-FFF2-40B4-BE49-F238E27FC236}">
                    <a16:creationId xmlns:a16="http://schemas.microsoft.com/office/drawing/2014/main" id="{C432BF64-8EC5-4795-9294-562103A15735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87" name="グループ化 986">
                <a:extLst>
                  <a:ext uri="{FF2B5EF4-FFF2-40B4-BE49-F238E27FC236}">
                    <a16:creationId xmlns:a16="http://schemas.microsoft.com/office/drawing/2014/main" id="{3E66494D-4131-41BB-A2FD-4E43046B9897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988" name="角丸四角形 278">
                  <a:extLst>
                    <a:ext uri="{FF2B5EF4-FFF2-40B4-BE49-F238E27FC236}">
                      <a16:creationId xmlns:a16="http://schemas.microsoft.com/office/drawing/2014/main" id="{4B96BB53-57CB-4E81-980B-10A8C1E86C77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89" name="グループ化 988">
                  <a:extLst>
                    <a:ext uri="{FF2B5EF4-FFF2-40B4-BE49-F238E27FC236}">
                      <a16:creationId xmlns:a16="http://schemas.microsoft.com/office/drawing/2014/main" id="{3591136F-1857-455B-8D74-31689EE75D33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990" name="グループ化 989">
                    <a:extLst>
                      <a:ext uri="{FF2B5EF4-FFF2-40B4-BE49-F238E27FC236}">
                        <a16:creationId xmlns:a16="http://schemas.microsoft.com/office/drawing/2014/main" id="{9924E00D-75FA-4F78-9305-EF70E1868FE1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995" name="角丸四角形 218">
                      <a:extLst>
                        <a:ext uri="{FF2B5EF4-FFF2-40B4-BE49-F238E27FC236}">
                          <a16:creationId xmlns:a16="http://schemas.microsoft.com/office/drawing/2014/main" id="{49312AAA-E71D-4C5F-846A-FC86C6FE6A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96" name="角丸四角形 226">
                      <a:extLst>
                        <a:ext uri="{FF2B5EF4-FFF2-40B4-BE49-F238E27FC236}">
                          <a16:creationId xmlns:a16="http://schemas.microsoft.com/office/drawing/2014/main" id="{9D42DA36-9B14-42DE-852D-2E19AEE0B3AE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91" name="角丸四角形 233">
                    <a:extLst>
                      <a:ext uri="{FF2B5EF4-FFF2-40B4-BE49-F238E27FC236}">
                        <a16:creationId xmlns:a16="http://schemas.microsoft.com/office/drawing/2014/main" id="{D857602C-3C7F-45BA-BDD9-94C95E7F0D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2" name="角丸四角形 234">
                    <a:extLst>
                      <a:ext uri="{FF2B5EF4-FFF2-40B4-BE49-F238E27FC236}">
                        <a16:creationId xmlns:a16="http://schemas.microsoft.com/office/drawing/2014/main" id="{9DF7ED0C-8A85-4AF0-815B-B8E12A27B4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3" name="角丸四角形 235">
                    <a:extLst>
                      <a:ext uri="{FF2B5EF4-FFF2-40B4-BE49-F238E27FC236}">
                        <a16:creationId xmlns:a16="http://schemas.microsoft.com/office/drawing/2014/main" id="{8DEFB9F7-2C74-400A-AC87-3C1FFD8B77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4" name="角丸四角形 236">
                    <a:extLst>
                      <a:ext uri="{FF2B5EF4-FFF2-40B4-BE49-F238E27FC236}">
                        <a16:creationId xmlns:a16="http://schemas.microsoft.com/office/drawing/2014/main" id="{EFF9D9BD-8EAC-49FA-BB89-608223C064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23" name="グループ化 1022">
            <a:extLst>
              <a:ext uri="{FF2B5EF4-FFF2-40B4-BE49-F238E27FC236}">
                <a16:creationId xmlns:a16="http://schemas.microsoft.com/office/drawing/2014/main" id="{404DC250-2A1D-48C1-8666-3010DA73EB9A}"/>
              </a:ext>
            </a:extLst>
          </p:cNvPr>
          <p:cNvGrpSpPr/>
          <p:nvPr/>
        </p:nvGrpSpPr>
        <p:grpSpPr>
          <a:xfrm>
            <a:off x="4401754" y="4806067"/>
            <a:ext cx="1049768" cy="1455321"/>
            <a:chOff x="4444481" y="5297521"/>
            <a:chExt cx="1049768" cy="1455321"/>
          </a:xfrm>
        </p:grpSpPr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7D5B002B-DEF0-4233-BA56-9EBE0A45717B}"/>
                </a:ext>
              </a:extLst>
            </p:cNvPr>
            <p:cNvGrpSpPr/>
            <p:nvPr/>
          </p:nvGrpSpPr>
          <p:grpSpPr>
            <a:xfrm>
              <a:off x="4549983" y="5297521"/>
              <a:ext cx="731898" cy="1325799"/>
              <a:chOff x="8078541" y="2004344"/>
              <a:chExt cx="731898" cy="1325799"/>
            </a:xfrm>
          </p:grpSpPr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44FF08E2-8F9B-49A3-9BDC-A7BF7009A81B}"/>
                  </a:ext>
                </a:extLst>
              </p:cNvPr>
              <p:cNvGrpSpPr/>
              <p:nvPr/>
            </p:nvGrpSpPr>
            <p:grpSpPr>
              <a:xfrm>
                <a:off x="8078541" y="2004344"/>
                <a:ext cx="731898" cy="1325799"/>
                <a:chOff x="8078541" y="4690578"/>
                <a:chExt cx="731898" cy="1325799"/>
              </a:xfrm>
            </p:grpSpPr>
            <p:sp>
              <p:nvSpPr>
                <p:cNvPr id="1052" name="フリーフォーム 237">
                  <a:extLst>
                    <a:ext uri="{FF2B5EF4-FFF2-40B4-BE49-F238E27FC236}">
                      <a16:creationId xmlns:a16="http://schemas.microsoft.com/office/drawing/2014/main" id="{4177E61F-E2D5-410B-AE6C-0CFC6A725660}"/>
                    </a:ext>
                  </a:extLst>
                </p:cNvPr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3" name="片側の 2 つの角を丸めた四角形 238">
                  <a:extLst>
                    <a:ext uri="{FF2B5EF4-FFF2-40B4-BE49-F238E27FC236}">
                      <a16:creationId xmlns:a16="http://schemas.microsoft.com/office/drawing/2014/main" id="{6B3D165E-79E3-429A-B7F9-D8B7CC4D68BD}"/>
                    </a:ext>
                  </a:extLst>
                </p:cNvPr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4" name="円/楕円 238">
                  <a:extLst>
                    <a:ext uri="{FF2B5EF4-FFF2-40B4-BE49-F238E27FC236}">
                      <a16:creationId xmlns:a16="http://schemas.microsoft.com/office/drawing/2014/main" id="{6018FD4B-352B-45CD-A107-EBF73B9DCF8B}"/>
                    </a:ext>
                  </a:extLst>
                </p:cNvPr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5" name="フリーフォーム 240">
                  <a:extLst>
                    <a:ext uri="{FF2B5EF4-FFF2-40B4-BE49-F238E27FC236}">
                      <a16:creationId xmlns:a16="http://schemas.microsoft.com/office/drawing/2014/main" id="{21C694FE-C7AF-4644-9499-D4FEAA935CDF}"/>
                    </a:ext>
                  </a:extLst>
                </p:cNvPr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6" name="月 1055">
                  <a:extLst>
                    <a:ext uri="{FF2B5EF4-FFF2-40B4-BE49-F238E27FC236}">
                      <a16:creationId xmlns:a16="http://schemas.microsoft.com/office/drawing/2014/main" id="{EA0C3278-4EFC-47C9-B8BA-1276DFF8A349}"/>
                    </a:ext>
                  </a:extLst>
                </p:cNvPr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7" name="片側の 2 つの角を丸めた四角形 246">
                  <a:extLst>
                    <a:ext uri="{FF2B5EF4-FFF2-40B4-BE49-F238E27FC236}">
                      <a16:creationId xmlns:a16="http://schemas.microsoft.com/office/drawing/2014/main" id="{AE6862AE-B998-4446-A2E0-3CEC0EEE66A0}"/>
                    </a:ext>
                  </a:extLst>
                </p:cNvPr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8" name="フリーフォーム 247">
                  <a:extLst>
                    <a:ext uri="{FF2B5EF4-FFF2-40B4-BE49-F238E27FC236}">
                      <a16:creationId xmlns:a16="http://schemas.microsoft.com/office/drawing/2014/main" id="{03D4B829-E1B3-4CB3-A7B3-748873082004}"/>
                    </a:ext>
                  </a:extLst>
                </p:cNvPr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9" name="直角三角形 1058">
                  <a:extLst>
                    <a:ext uri="{FF2B5EF4-FFF2-40B4-BE49-F238E27FC236}">
                      <a16:creationId xmlns:a16="http://schemas.microsoft.com/office/drawing/2014/main" id="{A5848FBE-AC87-494C-AA95-5692226F809D}"/>
                    </a:ext>
                  </a:extLst>
                </p:cNvPr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0" name="直角三角形 1059">
                  <a:extLst>
                    <a:ext uri="{FF2B5EF4-FFF2-40B4-BE49-F238E27FC236}">
                      <a16:creationId xmlns:a16="http://schemas.microsoft.com/office/drawing/2014/main" id="{FECE65BE-E5C2-482C-AAB8-0D76829BC61E}"/>
                    </a:ext>
                  </a:extLst>
                </p:cNvPr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1" name="円/楕円 4">
                  <a:extLst>
                    <a:ext uri="{FF2B5EF4-FFF2-40B4-BE49-F238E27FC236}">
                      <a16:creationId xmlns:a16="http://schemas.microsoft.com/office/drawing/2014/main" id="{F83B47B0-8D93-4508-A56A-B2D1AAABDD64}"/>
                    </a:ext>
                  </a:extLst>
                </p:cNvPr>
                <p:cNvSpPr/>
                <p:nvPr/>
              </p:nvSpPr>
              <p:spPr>
                <a:xfrm rot="10800000">
                  <a:off x="8346551" y="5313019"/>
                  <a:ext cx="187449" cy="46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050" name="山形 1491">
                <a:extLst>
                  <a:ext uri="{FF2B5EF4-FFF2-40B4-BE49-F238E27FC236}">
                    <a16:creationId xmlns:a16="http://schemas.microsoft.com/office/drawing/2014/main" id="{3C31C729-E4CB-4714-B3CD-0673FF3FD8DB}"/>
                  </a:ext>
                </a:extLst>
              </p:cNvPr>
              <p:cNvSpPr/>
              <p:nvPr/>
            </p:nvSpPr>
            <p:spPr>
              <a:xfrm rot="508905">
                <a:off x="8264068" y="2381270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51" name="山形 1492">
                <a:extLst>
                  <a:ext uri="{FF2B5EF4-FFF2-40B4-BE49-F238E27FC236}">
                    <a16:creationId xmlns:a16="http://schemas.microsoft.com/office/drawing/2014/main" id="{0562A5AF-39C8-4CE5-887E-E8E635F0998E}"/>
                  </a:ext>
                </a:extLst>
              </p:cNvPr>
              <p:cNvSpPr/>
              <p:nvPr/>
            </p:nvSpPr>
            <p:spPr>
              <a:xfrm rot="21091095" flipH="1">
                <a:off x="8521068" y="2381271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14A8C104-2C12-426A-8D91-E8DA139A47F1}"/>
                </a:ext>
              </a:extLst>
            </p:cNvPr>
            <p:cNvGrpSpPr/>
            <p:nvPr/>
          </p:nvGrpSpPr>
          <p:grpSpPr>
            <a:xfrm>
              <a:off x="5039853" y="5650612"/>
              <a:ext cx="454396" cy="909780"/>
              <a:chOff x="-1248362" y="4644497"/>
              <a:chExt cx="454396" cy="909780"/>
            </a:xfrm>
          </p:grpSpPr>
          <p:sp>
            <p:nvSpPr>
              <p:cNvPr id="1038" name="角丸四角形 177">
                <a:extLst>
                  <a:ext uri="{FF2B5EF4-FFF2-40B4-BE49-F238E27FC236}">
                    <a16:creationId xmlns:a16="http://schemas.microsoft.com/office/drawing/2014/main" id="{977ED820-AC2A-4BBB-BFA4-AD99446BBB1F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F6C86684-85D5-4CD1-9F9D-26F0850C0365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043" name="グループ化 1042">
                  <a:extLst>
                    <a:ext uri="{FF2B5EF4-FFF2-40B4-BE49-F238E27FC236}">
                      <a16:creationId xmlns:a16="http://schemas.microsoft.com/office/drawing/2014/main" id="{E7491041-95A3-4A5F-8D96-627061CC74CD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45" name="四角形: 角を丸くする 1044">
                    <a:extLst>
                      <a:ext uri="{FF2B5EF4-FFF2-40B4-BE49-F238E27FC236}">
                        <a16:creationId xmlns:a16="http://schemas.microsoft.com/office/drawing/2014/main" id="{A62E67DB-D5D8-4D0E-94F0-292A47C19C15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6" name="四角形: 角を丸くする 1045">
                    <a:extLst>
                      <a:ext uri="{FF2B5EF4-FFF2-40B4-BE49-F238E27FC236}">
                        <a16:creationId xmlns:a16="http://schemas.microsoft.com/office/drawing/2014/main" id="{40D30140-53F4-4863-B071-C582AAEEBFC7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7" name="フリーフォーム: 図形 1046">
                    <a:extLst>
                      <a:ext uri="{FF2B5EF4-FFF2-40B4-BE49-F238E27FC236}">
                        <a16:creationId xmlns:a16="http://schemas.microsoft.com/office/drawing/2014/main" id="{37DC04AF-3CE7-40B4-AF33-27B58DEBFEC4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8" name="フリーフォーム: 図形 1047">
                    <a:extLst>
                      <a:ext uri="{FF2B5EF4-FFF2-40B4-BE49-F238E27FC236}">
                        <a16:creationId xmlns:a16="http://schemas.microsoft.com/office/drawing/2014/main" id="{9AC636C5-8609-428A-BD12-48898F14224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3444AB32-6C54-49AB-9793-10385B429E7D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91EF78AA-AB1A-4478-AC63-B4F7144D9A43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041" name="台形 1040">
                  <a:extLst>
                    <a:ext uri="{FF2B5EF4-FFF2-40B4-BE49-F238E27FC236}">
                      <a16:creationId xmlns:a16="http://schemas.microsoft.com/office/drawing/2014/main" id="{212D3F6E-FE22-4BFB-ABE4-1EAE32874323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2" name="片側の 2 つの角を丸めた四角形 186">
                  <a:extLst>
                    <a:ext uri="{FF2B5EF4-FFF2-40B4-BE49-F238E27FC236}">
                      <a16:creationId xmlns:a16="http://schemas.microsoft.com/office/drawing/2014/main" id="{0EE0FF0D-E0F2-4887-A741-4E70C27C471D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26" name="グループ化 1025">
              <a:extLst>
                <a:ext uri="{FF2B5EF4-FFF2-40B4-BE49-F238E27FC236}">
                  <a16:creationId xmlns:a16="http://schemas.microsoft.com/office/drawing/2014/main" id="{ED25016C-8E35-4FE2-9272-37EA75782DEA}"/>
                </a:ext>
              </a:extLst>
            </p:cNvPr>
            <p:cNvGrpSpPr/>
            <p:nvPr/>
          </p:nvGrpSpPr>
          <p:grpSpPr>
            <a:xfrm>
              <a:off x="4444481" y="6256723"/>
              <a:ext cx="415792" cy="496119"/>
              <a:chOff x="1708751" y="1838390"/>
              <a:chExt cx="901395" cy="941799"/>
            </a:xfrm>
          </p:grpSpPr>
          <p:sp>
            <p:nvSpPr>
              <p:cNvPr id="1027" name="角丸四角形 177">
                <a:extLst>
                  <a:ext uri="{FF2B5EF4-FFF2-40B4-BE49-F238E27FC236}">
                    <a16:creationId xmlns:a16="http://schemas.microsoft.com/office/drawing/2014/main" id="{721A6FB4-3D5C-4F3D-9962-ED23C2FDCBD5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68DFF99D-2D23-4A5B-9F26-77314AE77D7B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1029" name="角丸四角形 278">
                  <a:extLst>
                    <a:ext uri="{FF2B5EF4-FFF2-40B4-BE49-F238E27FC236}">
                      <a16:creationId xmlns:a16="http://schemas.microsoft.com/office/drawing/2014/main" id="{B9499E2A-EDCE-4B6D-B862-53D9768DBFF7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30" name="グループ化 1029">
                  <a:extLst>
                    <a:ext uri="{FF2B5EF4-FFF2-40B4-BE49-F238E27FC236}">
                      <a16:creationId xmlns:a16="http://schemas.microsoft.com/office/drawing/2014/main" id="{B4930B26-4CB3-44D8-B538-2B4D41AFB558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1031" name="グループ化 1030">
                    <a:extLst>
                      <a:ext uri="{FF2B5EF4-FFF2-40B4-BE49-F238E27FC236}">
                        <a16:creationId xmlns:a16="http://schemas.microsoft.com/office/drawing/2014/main" id="{B93187E6-0EF9-4B41-9983-7A11ADFE65BC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1036" name="角丸四角形 218">
                      <a:extLst>
                        <a:ext uri="{FF2B5EF4-FFF2-40B4-BE49-F238E27FC236}">
                          <a16:creationId xmlns:a16="http://schemas.microsoft.com/office/drawing/2014/main" id="{A595B9E5-A08C-4888-9750-8F7942C581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37" name="角丸四角形 226">
                      <a:extLst>
                        <a:ext uri="{FF2B5EF4-FFF2-40B4-BE49-F238E27FC236}">
                          <a16:creationId xmlns:a16="http://schemas.microsoft.com/office/drawing/2014/main" id="{D149CEC7-D4CE-412A-85C5-F61FCA4D3A56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32" name="角丸四角形 233">
                    <a:extLst>
                      <a:ext uri="{FF2B5EF4-FFF2-40B4-BE49-F238E27FC236}">
                        <a16:creationId xmlns:a16="http://schemas.microsoft.com/office/drawing/2014/main" id="{E2F44707-2D7E-467F-8741-CC38658C951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3" name="角丸四角形 234">
                    <a:extLst>
                      <a:ext uri="{FF2B5EF4-FFF2-40B4-BE49-F238E27FC236}">
                        <a16:creationId xmlns:a16="http://schemas.microsoft.com/office/drawing/2014/main" id="{8FB5E22B-35B9-439A-A3D4-6036C134CC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4" name="角丸四角形 235">
                    <a:extLst>
                      <a:ext uri="{FF2B5EF4-FFF2-40B4-BE49-F238E27FC236}">
                        <a16:creationId xmlns:a16="http://schemas.microsoft.com/office/drawing/2014/main" id="{151634C5-7477-4FA2-8E37-C061A6C754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35" name="角丸四角形 236">
                    <a:extLst>
                      <a:ext uri="{FF2B5EF4-FFF2-40B4-BE49-F238E27FC236}">
                        <a16:creationId xmlns:a16="http://schemas.microsoft.com/office/drawing/2014/main" id="{787DB01E-6ECB-4D41-8232-7D41BFE998B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062" name="グループ化 1061">
            <a:extLst>
              <a:ext uri="{FF2B5EF4-FFF2-40B4-BE49-F238E27FC236}">
                <a16:creationId xmlns:a16="http://schemas.microsoft.com/office/drawing/2014/main" id="{A0E507EB-2BC3-4DB2-9FB8-794B119A8FFF}"/>
              </a:ext>
            </a:extLst>
          </p:cNvPr>
          <p:cNvGrpSpPr/>
          <p:nvPr/>
        </p:nvGrpSpPr>
        <p:grpSpPr>
          <a:xfrm>
            <a:off x="6284347" y="4818553"/>
            <a:ext cx="1054742" cy="1442835"/>
            <a:chOff x="5413650" y="5310007"/>
            <a:chExt cx="1054742" cy="1442835"/>
          </a:xfrm>
        </p:grpSpPr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6E24463F-1295-4172-90F0-C2AB9AEC8FE8}"/>
                </a:ext>
              </a:extLst>
            </p:cNvPr>
            <p:cNvGrpSpPr/>
            <p:nvPr/>
          </p:nvGrpSpPr>
          <p:grpSpPr>
            <a:xfrm>
              <a:off x="5519839" y="5310007"/>
              <a:ext cx="719603" cy="1313313"/>
              <a:chOff x="9048397" y="4703064"/>
              <a:chExt cx="719603" cy="1313313"/>
            </a:xfrm>
          </p:grpSpPr>
          <p:sp>
            <p:nvSpPr>
              <p:cNvPr id="1088" name="円/楕円 252">
                <a:extLst>
                  <a:ext uri="{FF2B5EF4-FFF2-40B4-BE49-F238E27FC236}">
                    <a16:creationId xmlns:a16="http://schemas.microsoft.com/office/drawing/2014/main" id="{4AC3AA5F-B34E-4A86-B704-352CCF16B8EF}"/>
                  </a:ext>
                </a:extLst>
              </p:cNvPr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9" name="円/楕円 689">
                <a:extLst>
                  <a:ext uri="{FF2B5EF4-FFF2-40B4-BE49-F238E27FC236}">
                    <a16:creationId xmlns:a16="http://schemas.microsoft.com/office/drawing/2014/main" id="{38A1958C-A8BF-4803-BA1A-02E3E02C8494}"/>
                  </a:ext>
                </a:extLst>
              </p:cNvPr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90" name="円/楕円 690">
                <a:extLst>
                  <a:ext uri="{FF2B5EF4-FFF2-40B4-BE49-F238E27FC236}">
                    <a16:creationId xmlns:a16="http://schemas.microsoft.com/office/drawing/2014/main" id="{F7E0FE35-FA3D-44C3-8223-FD4DD7AECDEB}"/>
                  </a:ext>
                </a:extLst>
              </p:cNvPr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91" name="円/楕円 255">
                <a:extLst>
                  <a:ext uri="{FF2B5EF4-FFF2-40B4-BE49-F238E27FC236}">
                    <a16:creationId xmlns:a16="http://schemas.microsoft.com/office/drawing/2014/main" id="{DE0978B2-936D-4B51-8CCA-B6FF8A098588}"/>
                  </a:ext>
                </a:extLst>
              </p:cNvPr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2" name="月 1091">
                <a:extLst>
                  <a:ext uri="{FF2B5EF4-FFF2-40B4-BE49-F238E27FC236}">
                    <a16:creationId xmlns:a16="http://schemas.microsoft.com/office/drawing/2014/main" id="{6B379DC6-EC7C-44DD-B275-247825490198}"/>
                  </a:ext>
                </a:extLst>
              </p:cNvPr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3" name="月 1092">
                <a:extLst>
                  <a:ext uri="{FF2B5EF4-FFF2-40B4-BE49-F238E27FC236}">
                    <a16:creationId xmlns:a16="http://schemas.microsoft.com/office/drawing/2014/main" id="{2DDAFAE1-FC83-470D-9983-1F151D43E79F}"/>
                  </a:ext>
                </a:extLst>
              </p:cNvPr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4" name="月 1093">
                <a:extLst>
                  <a:ext uri="{FF2B5EF4-FFF2-40B4-BE49-F238E27FC236}">
                    <a16:creationId xmlns:a16="http://schemas.microsoft.com/office/drawing/2014/main" id="{578EF511-9BB0-4B64-9AC2-2C953D7EFB1D}"/>
                  </a:ext>
                </a:extLst>
              </p:cNvPr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5" name="月 1094">
                <a:extLst>
                  <a:ext uri="{FF2B5EF4-FFF2-40B4-BE49-F238E27FC236}">
                    <a16:creationId xmlns:a16="http://schemas.microsoft.com/office/drawing/2014/main" id="{0F496F48-9A14-4EE6-A1B3-9A0BA137B67C}"/>
                  </a:ext>
                </a:extLst>
              </p:cNvPr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6" name="月 1095">
                <a:extLst>
                  <a:ext uri="{FF2B5EF4-FFF2-40B4-BE49-F238E27FC236}">
                    <a16:creationId xmlns:a16="http://schemas.microsoft.com/office/drawing/2014/main" id="{2AF7483C-03FB-41C0-80F5-46366D390112}"/>
                  </a:ext>
                </a:extLst>
              </p:cNvPr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7" name="月 1096">
                <a:extLst>
                  <a:ext uri="{FF2B5EF4-FFF2-40B4-BE49-F238E27FC236}">
                    <a16:creationId xmlns:a16="http://schemas.microsoft.com/office/drawing/2014/main" id="{26228B53-003D-495E-AE7D-3ABCEF49FBB5}"/>
                  </a:ext>
                </a:extLst>
              </p:cNvPr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8" name="月 1097">
                <a:extLst>
                  <a:ext uri="{FF2B5EF4-FFF2-40B4-BE49-F238E27FC236}">
                    <a16:creationId xmlns:a16="http://schemas.microsoft.com/office/drawing/2014/main" id="{D87E93C6-8396-4A0F-87A1-4E7AE2FE3749}"/>
                  </a:ext>
                </a:extLst>
              </p:cNvPr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月 1098">
                <a:extLst>
                  <a:ext uri="{FF2B5EF4-FFF2-40B4-BE49-F238E27FC236}">
                    <a16:creationId xmlns:a16="http://schemas.microsoft.com/office/drawing/2014/main" id="{22AC0995-6DB7-4E5F-9161-489F49473ACC}"/>
                  </a:ext>
                </a:extLst>
              </p:cNvPr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0" name="月 1099">
                <a:extLst>
                  <a:ext uri="{FF2B5EF4-FFF2-40B4-BE49-F238E27FC236}">
                    <a16:creationId xmlns:a16="http://schemas.microsoft.com/office/drawing/2014/main" id="{2540A7D4-D610-4F81-81B1-41750BFC66E6}"/>
                  </a:ext>
                </a:extLst>
              </p:cNvPr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月 1100">
                <a:extLst>
                  <a:ext uri="{FF2B5EF4-FFF2-40B4-BE49-F238E27FC236}">
                    <a16:creationId xmlns:a16="http://schemas.microsoft.com/office/drawing/2014/main" id="{ECB69E51-1F56-4EBC-8B2A-A12E7B961E5A}"/>
                  </a:ext>
                </a:extLst>
              </p:cNvPr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2" name="月 1101">
                <a:extLst>
                  <a:ext uri="{FF2B5EF4-FFF2-40B4-BE49-F238E27FC236}">
                    <a16:creationId xmlns:a16="http://schemas.microsoft.com/office/drawing/2014/main" id="{40CCC67C-28B7-42ED-8DCF-34815B08F817}"/>
                  </a:ext>
                </a:extLst>
              </p:cNvPr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3" name="月 1102">
                <a:extLst>
                  <a:ext uri="{FF2B5EF4-FFF2-40B4-BE49-F238E27FC236}">
                    <a16:creationId xmlns:a16="http://schemas.microsoft.com/office/drawing/2014/main" id="{BD45C61B-9B8B-449A-A44C-6EBEAA894D51}"/>
                  </a:ext>
                </a:extLst>
              </p:cNvPr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4" name="片側の 2 つの角を丸めた四角形 268">
                <a:extLst>
                  <a:ext uri="{FF2B5EF4-FFF2-40B4-BE49-F238E27FC236}">
                    <a16:creationId xmlns:a16="http://schemas.microsoft.com/office/drawing/2014/main" id="{B930BE23-844D-476B-BB93-384A5EDBC04E}"/>
                  </a:ext>
                </a:extLst>
              </p:cNvPr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05" name="円/楕円 691">
                <a:extLst>
                  <a:ext uri="{FF2B5EF4-FFF2-40B4-BE49-F238E27FC236}">
                    <a16:creationId xmlns:a16="http://schemas.microsoft.com/office/drawing/2014/main" id="{2BA4AB18-CE6D-4912-866C-9208BE86C3A5}"/>
                  </a:ext>
                </a:extLst>
              </p:cNvPr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06" name="円/楕円 632">
                <a:extLst>
                  <a:ext uri="{FF2B5EF4-FFF2-40B4-BE49-F238E27FC236}">
                    <a16:creationId xmlns:a16="http://schemas.microsoft.com/office/drawing/2014/main" id="{82C40892-ED18-49E1-834C-BC353FBDDB3B}"/>
                  </a:ext>
                </a:extLst>
              </p:cNvPr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07" name="片側の 2 つの角を丸めた四角形 271">
                <a:extLst>
                  <a:ext uri="{FF2B5EF4-FFF2-40B4-BE49-F238E27FC236}">
                    <a16:creationId xmlns:a16="http://schemas.microsoft.com/office/drawing/2014/main" id="{C8679105-C53A-4543-8E88-D1B6C40CAFE8}"/>
                  </a:ext>
                </a:extLst>
              </p:cNvPr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08" name="フリーフォーム 272">
                <a:extLst>
                  <a:ext uri="{FF2B5EF4-FFF2-40B4-BE49-F238E27FC236}">
                    <a16:creationId xmlns:a16="http://schemas.microsoft.com/office/drawing/2014/main" id="{0B4EA570-C660-466D-B134-F981D1812B8D}"/>
                  </a:ext>
                </a:extLst>
              </p:cNvPr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09" name="直角三角形 1108">
                <a:extLst>
                  <a:ext uri="{FF2B5EF4-FFF2-40B4-BE49-F238E27FC236}">
                    <a16:creationId xmlns:a16="http://schemas.microsoft.com/office/drawing/2014/main" id="{057AC8E5-5C87-407D-98F0-5D67F35534AB}"/>
                  </a:ext>
                </a:extLst>
              </p:cNvPr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0" name="直角三角形 1109">
                <a:extLst>
                  <a:ext uri="{FF2B5EF4-FFF2-40B4-BE49-F238E27FC236}">
                    <a16:creationId xmlns:a16="http://schemas.microsoft.com/office/drawing/2014/main" id="{547C08FD-452B-4A32-AF53-F2BD3668E676}"/>
                  </a:ext>
                </a:extLst>
              </p:cNvPr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1" name="円/楕円 275">
                <a:extLst>
                  <a:ext uri="{FF2B5EF4-FFF2-40B4-BE49-F238E27FC236}">
                    <a16:creationId xmlns:a16="http://schemas.microsoft.com/office/drawing/2014/main" id="{38D519A9-427A-4FD0-B991-D13838C7D86D}"/>
                  </a:ext>
                </a:extLst>
              </p:cNvPr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2" name="円/楕円 276">
                <a:extLst>
                  <a:ext uri="{FF2B5EF4-FFF2-40B4-BE49-F238E27FC236}">
                    <a16:creationId xmlns:a16="http://schemas.microsoft.com/office/drawing/2014/main" id="{BD75D1B5-03B6-441F-8EE4-F03D57A6A321}"/>
                  </a:ext>
                </a:extLst>
              </p:cNvPr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3" name="フリーフォーム 277">
                <a:extLst>
                  <a:ext uri="{FF2B5EF4-FFF2-40B4-BE49-F238E27FC236}">
                    <a16:creationId xmlns:a16="http://schemas.microsoft.com/office/drawing/2014/main" id="{45C56BC0-78C4-4FD1-8E9B-C87334173EBB}"/>
                  </a:ext>
                </a:extLst>
              </p:cNvPr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4" name="円/楕円 278">
                <a:extLst>
                  <a:ext uri="{FF2B5EF4-FFF2-40B4-BE49-F238E27FC236}">
                    <a16:creationId xmlns:a16="http://schemas.microsoft.com/office/drawing/2014/main" id="{F69101EF-CF78-4701-AED7-27DAA8BCC1ED}"/>
                  </a:ext>
                </a:extLst>
              </p:cNvPr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5" name="円/楕円 279">
                <a:extLst>
                  <a:ext uri="{FF2B5EF4-FFF2-40B4-BE49-F238E27FC236}">
                    <a16:creationId xmlns:a16="http://schemas.microsoft.com/office/drawing/2014/main" id="{BE876FD9-5FB5-430E-AC89-79FC5ADD866E}"/>
                  </a:ext>
                </a:extLst>
              </p:cNvPr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6" name="円/楕円 280">
                <a:extLst>
                  <a:ext uri="{FF2B5EF4-FFF2-40B4-BE49-F238E27FC236}">
                    <a16:creationId xmlns:a16="http://schemas.microsoft.com/office/drawing/2014/main" id="{68742410-ACE0-4387-B311-F6DABC4FDE7F}"/>
                  </a:ext>
                </a:extLst>
              </p:cNvPr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7" name="円/楕円 281">
                <a:extLst>
                  <a:ext uri="{FF2B5EF4-FFF2-40B4-BE49-F238E27FC236}">
                    <a16:creationId xmlns:a16="http://schemas.microsoft.com/office/drawing/2014/main" id="{E6766E75-9670-4960-9C79-12D21E04A31A}"/>
                  </a:ext>
                </a:extLst>
              </p:cNvPr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8" name="円/楕円 282">
                <a:extLst>
                  <a:ext uri="{FF2B5EF4-FFF2-40B4-BE49-F238E27FC236}">
                    <a16:creationId xmlns:a16="http://schemas.microsoft.com/office/drawing/2014/main" id="{5D3CE795-10F8-4996-9886-B3E902499C4B}"/>
                  </a:ext>
                </a:extLst>
              </p:cNvPr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9" name="フリーフォーム 283">
                <a:extLst>
                  <a:ext uri="{FF2B5EF4-FFF2-40B4-BE49-F238E27FC236}">
                    <a16:creationId xmlns:a16="http://schemas.microsoft.com/office/drawing/2014/main" id="{0FB57F94-560A-4324-B25C-3824D40EFC19}"/>
                  </a:ext>
                </a:extLst>
              </p:cNvPr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0" name="円/楕円 284">
                <a:extLst>
                  <a:ext uri="{FF2B5EF4-FFF2-40B4-BE49-F238E27FC236}">
                    <a16:creationId xmlns:a16="http://schemas.microsoft.com/office/drawing/2014/main" id="{7068C547-85A1-453A-9B6F-8D2FC7D17B8A}"/>
                  </a:ext>
                </a:extLst>
              </p:cNvPr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1" name="円/楕円 285">
                <a:extLst>
                  <a:ext uri="{FF2B5EF4-FFF2-40B4-BE49-F238E27FC236}">
                    <a16:creationId xmlns:a16="http://schemas.microsoft.com/office/drawing/2014/main" id="{B17616AD-DA25-475C-AFEA-77936B1FEDBF}"/>
                  </a:ext>
                </a:extLst>
              </p:cNvPr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2" name="円/楕円 286">
                <a:extLst>
                  <a:ext uri="{FF2B5EF4-FFF2-40B4-BE49-F238E27FC236}">
                    <a16:creationId xmlns:a16="http://schemas.microsoft.com/office/drawing/2014/main" id="{ED0928A6-A7CB-4795-A638-16A99EDBD7C0}"/>
                  </a:ext>
                </a:extLst>
              </p:cNvPr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3" name="月 316">
                <a:extLst>
                  <a:ext uri="{FF2B5EF4-FFF2-40B4-BE49-F238E27FC236}">
                    <a16:creationId xmlns:a16="http://schemas.microsoft.com/office/drawing/2014/main" id="{7C02DD36-2ED1-4AD6-9EBA-270AB5F42F5A}"/>
                  </a:ext>
                </a:extLst>
              </p:cNvPr>
              <p:cNvSpPr/>
              <p:nvPr/>
            </p:nvSpPr>
            <p:spPr>
              <a:xfrm rot="5400000" flipH="1">
                <a:off x="9226771" y="484597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4" name="月 316">
                <a:extLst>
                  <a:ext uri="{FF2B5EF4-FFF2-40B4-BE49-F238E27FC236}">
                    <a16:creationId xmlns:a16="http://schemas.microsoft.com/office/drawing/2014/main" id="{B2B1DB59-F143-42CF-82A6-3E458C19383C}"/>
                  </a:ext>
                </a:extLst>
              </p:cNvPr>
              <p:cNvSpPr/>
              <p:nvPr/>
            </p:nvSpPr>
            <p:spPr>
              <a:xfrm rot="5400000" flipH="1">
                <a:off x="9533952" y="484597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5" name="円/楕円 4">
                <a:extLst>
                  <a:ext uri="{FF2B5EF4-FFF2-40B4-BE49-F238E27FC236}">
                    <a16:creationId xmlns:a16="http://schemas.microsoft.com/office/drawing/2014/main" id="{A6BD835B-1B23-491D-8196-8F4DDF576FDB}"/>
                  </a:ext>
                </a:extLst>
              </p:cNvPr>
              <p:cNvSpPr/>
              <p:nvPr/>
            </p:nvSpPr>
            <p:spPr>
              <a:xfrm rot="10800000">
                <a:off x="9326892" y="5292380"/>
                <a:ext cx="162612" cy="8324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064" name="グループ化 1063">
              <a:extLst>
                <a:ext uri="{FF2B5EF4-FFF2-40B4-BE49-F238E27FC236}">
                  <a16:creationId xmlns:a16="http://schemas.microsoft.com/office/drawing/2014/main" id="{EC6B7628-542E-4817-AFE7-EE74DC676722}"/>
                </a:ext>
              </a:extLst>
            </p:cNvPr>
            <p:cNvGrpSpPr/>
            <p:nvPr/>
          </p:nvGrpSpPr>
          <p:grpSpPr>
            <a:xfrm>
              <a:off x="6013996" y="5657933"/>
              <a:ext cx="454396" cy="909780"/>
              <a:chOff x="-1248362" y="4644497"/>
              <a:chExt cx="454396" cy="909780"/>
            </a:xfrm>
          </p:grpSpPr>
          <p:sp>
            <p:nvSpPr>
              <p:cNvPr id="1077" name="角丸四角形 177">
                <a:extLst>
                  <a:ext uri="{FF2B5EF4-FFF2-40B4-BE49-F238E27FC236}">
                    <a16:creationId xmlns:a16="http://schemas.microsoft.com/office/drawing/2014/main" id="{E6B3945F-3143-48FE-BDA1-EF64004EFFFD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03FEA279-6778-42E6-B9F9-CE8C71210696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082" name="グループ化 1081">
                  <a:extLst>
                    <a:ext uri="{FF2B5EF4-FFF2-40B4-BE49-F238E27FC236}">
                      <a16:creationId xmlns:a16="http://schemas.microsoft.com/office/drawing/2014/main" id="{7C5BA436-9506-4220-9A7A-A947947391F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84" name="四角形: 角を丸くする 1083">
                    <a:extLst>
                      <a:ext uri="{FF2B5EF4-FFF2-40B4-BE49-F238E27FC236}">
                        <a16:creationId xmlns:a16="http://schemas.microsoft.com/office/drawing/2014/main" id="{E4E2170B-D40A-441C-9919-ADF7247986BD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5" name="四角形: 角を丸くする 1084">
                    <a:extLst>
                      <a:ext uri="{FF2B5EF4-FFF2-40B4-BE49-F238E27FC236}">
                        <a16:creationId xmlns:a16="http://schemas.microsoft.com/office/drawing/2014/main" id="{8831060D-DC3F-4D3C-8541-7689CFF199B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6" name="フリーフォーム: 図形 1085">
                    <a:extLst>
                      <a:ext uri="{FF2B5EF4-FFF2-40B4-BE49-F238E27FC236}">
                        <a16:creationId xmlns:a16="http://schemas.microsoft.com/office/drawing/2014/main" id="{1217FEF0-AA2E-468D-898E-A1D5F13F51AC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7" name="フリーフォーム: 図形 1086">
                    <a:extLst>
                      <a:ext uri="{FF2B5EF4-FFF2-40B4-BE49-F238E27FC236}">
                        <a16:creationId xmlns:a16="http://schemas.microsoft.com/office/drawing/2014/main" id="{3BD4B2B0-B69A-4882-850F-7317864099A1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A8C7FE19-EF27-4300-8688-E52725D472CF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FFE621E5-9DD8-4278-872E-98BB1B5556F4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080" name="台形 1079">
                  <a:extLst>
                    <a:ext uri="{FF2B5EF4-FFF2-40B4-BE49-F238E27FC236}">
                      <a16:creationId xmlns:a16="http://schemas.microsoft.com/office/drawing/2014/main" id="{4BE6FCE1-8B68-4979-9771-6BB2801F8040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1" name="片側の 2 つの角を丸めた四角形 186">
                  <a:extLst>
                    <a:ext uri="{FF2B5EF4-FFF2-40B4-BE49-F238E27FC236}">
                      <a16:creationId xmlns:a16="http://schemas.microsoft.com/office/drawing/2014/main" id="{3CD2A02A-39F8-4B24-B6F0-7AB480394AC7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65" name="グループ化 1064">
              <a:extLst>
                <a:ext uri="{FF2B5EF4-FFF2-40B4-BE49-F238E27FC236}">
                  <a16:creationId xmlns:a16="http://schemas.microsoft.com/office/drawing/2014/main" id="{343C01CE-5995-48F0-82D3-B60FD71C5846}"/>
                </a:ext>
              </a:extLst>
            </p:cNvPr>
            <p:cNvGrpSpPr/>
            <p:nvPr/>
          </p:nvGrpSpPr>
          <p:grpSpPr>
            <a:xfrm>
              <a:off x="5413650" y="6256723"/>
              <a:ext cx="415792" cy="496119"/>
              <a:chOff x="1708751" y="1838390"/>
              <a:chExt cx="901395" cy="941799"/>
            </a:xfrm>
          </p:grpSpPr>
          <p:sp>
            <p:nvSpPr>
              <p:cNvPr id="1066" name="角丸四角形 177">
                <a:extLst>
                  <a:ext uri="{FF2B5EF4-FFF2-40B4-BE49-F238E27FC236}">
                    <a16:creationId xmlns:a16="http://schemas.microsoft.com/office/drawing/2014/main" id="{D1408620-611E-4340-9D24-DF77299CFA81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67" name="グループ化 1066">
                <a:extLst>
                  <a:ext uri="{FF2B5EF4-FFF2-40B4-BE49-F238E27FC236}">
                    <a16:creationId xmlns:a16="http://schemas.microsoft.com/office/drawing/2014/main" id="{58D16218-70D0-47F3-8446-D2FF61EBE033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1068" name="角丸四角形 278">
                  <a:extLst>
                    <a:ext uri="{FF2B5EF4-FFF2-40B4-BE49-F238E27FC236}">
                      <a16:creationId xmlns:a16="http://schemas.microsoft.com/office/drawing/2014/main" id="{BF7FDACF-3D61-4E5E-AC67-8DE6DED6EDBA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69" name="グループ化 1068">
                  <a:extLst>
                    <a:ext uri="{FF2B5EF4-FFF2-40B4-BE49-F238E27FC236}">
                      <a16:creationId xmlns:a16="http://schemas.microsoft.com/office/drawing/2014/main" id="{4BB445C2-5AFA-41AE-8480-891B98703C77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1070" name="グループ化 1069">
                    <a:extLst>
                      <a:ext uri="{FF2B5EF4-FFF2-40B4-BE49-F238E27FC236}">
                        <a16:creationId xmlns:a16="http://schemas.microsoft.com/office/drawing/2014/main" id="{C6BAD559-043D-4E42-B594-4680F3A630F3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1075" name="角丸四角形 218">
                      <a:extLst>
                        <a:ext uri="{FF2B5EF4-FFF2-40B4-BE49-F238E27FC236}">
                          <a16:creationId xmlns:a16="http://schemas.microsoft.com/office/drawing/2014/main" id="{9D922852-C51E-478F-BDC0-B9BC09419F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76" name="角丸四角形 226">
                      <a:extLst>
                        <a:ext uri="{FF2B5EF4-FFF2-40B4-BE49-F238E27FC236}">
                          <a16:creationId xmlns:a16="http://schemas.microsoft.com/office/drawing/2014/main" id="{75A54A1F-E47D-4109-89E1-399881050593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71" name="角丸四角形 233">
                    <a:extLst>
                      <a:ext uri="{FF2B5EF4-FFF2-40B4-BE49-F238E27FC236}">
                        <a16:creationId xmlns:a16="http://schemas.microsoft.com/office/drawing/2014/main" id="{561C399B-0C99-4755-B615-A2DAEC0DFDB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2" name="角丸四角形 234">
                    <a:extLst>
                      <a:ext uri="{FF2B5EF4-FFF2-40B4-BE49-F238E27FC236}">
                        <a16:creationId xmlns:a16="http://schemas.microsoft.com/office/drawing/2014/main" id="{2A15D1BC-2431-4DB2-88F2-B2A7931349E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3" name="角丸四角形 235">
                    <a:extLst>
                      <a:ext uri="{FF2B5EF4-FFF2-40B4-BE49-F238E27FC236}">
                        <a16:creationId xmlns:a16="http://schemas.microsoft.com/office/drawing/2014/main" id="{9287B877-A705-4392-B1E9-00B1059AE61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4" name="角丸四角形 236">
                    <a:extLst>
                      <a:ext uri="{FF2B5EF4-FFF2-40B4-BE49-F238E27FC236}">
                        <a16:creationId xmlns:a16="http://schemas.microsoft.com/office/drawing/2014/main" id="{59BF8B1C-B137-41CE-B682-B7CF34A8FB5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126" name="グループ化 1125">
            <a:extLst>
              <a:ext uri="{FF2B5EF4-FFF2-40B4-BE49-F238E27FC236}">
                <a16:creationId xmlns:a16="http://schemas.microsoft.com/office/drawing/2014/main" id="{6BA5EC30-082B-48C1-90F7-9E9C341127EC}"/>
              </a:ext>
            </a:extLst>
          </p:cNvPr>
          <p:cNvGrpSpPr/>
          <p:nvPr/>
        </p:nvGrpSpPr>
        <p:grpSpPr>
          <a:xfrm>
            <a:off x="8191013" y="4806067"/>
            <a:ext cx="1049596" cy="1455321"/>
            <a:chOff x="6370913" y="5297521"/>
            <a:chExt cx="1049596" cy="1455321"/>
          </a:xfrm>
        </p:grpSpPr>
        <p:grpSp>
          <p:nvGrpSpPr>
            <p:cNvPr id="1127" name="グループ化 1126">
              <a:extLst>
                <a:ext uri="{FF2B5EF4-FFF2-40B4-BE49-F238E27FC236}">
                  <a16:creationId xmlns:a16="http://schemas.microsoft.com/office/drawing/2014/main" id="{C37BAE43-68EA-487F-AD78-B8BCB13C66EC}"/>
                </a:ext>
              </a:extLst>
            </p:cNvPr>
            <p:cNvGrpSpPr/>
            <p:nvPr/>
          </p:nvGrpSpPr>
          <p:grpSpPr>
            <a:xfrm>
              <a:off x="6453576" y="5297521"/>
              <a:ext cx="777399" cy="1325799"/>
              <a:chOff x="6453576" y="5297521"/>
              <a:chExt cx="777399" cy="1325799"/>
            </a:xfrm>
          </p:grpSpPr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FFB4308D-06AE-4143-A713-987DA15D8924}"/>
                  </a:ext>
                </a:extLst>
              </p:cNvPr>
              <p:cNvGrpSpPr/>
              <p:nvPr/>
            </p:nvGrpSpPr>
            <p:grpSpPr>
              <a:xfrm>
                <a:off x="6453576" y="5297521"/>
                <a:ext cx="777399" cy="1325799"/>
                <a:chOff x="9982134" y="4690578"/>
                <a:chExt cx="777399" cy="1325799"/>
              </a:xfrm>
            </p:grpSpPr>
            <p:sp>
              <p:nvSpPr>
                <p:cNvPr id="1155" name="フリーフォーム 291">
                  <a:extLst>
                    <a:ext uri="{FF2B5EF4-FFF2-40B4-BE49-F238E27FC236}">
                      <a16:creationId xmlns:a16="http://schemas.microsoft.com/office/drawing/2014/main" id="{433F8FF8-5385-4FB5-A347-7D588EA82A13}"/>
                    </a:ext>
                  </a:extLst>
                </p:cNvPr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6" name="片側の 2 つの角を丸めた四角形 292">
                  <a:extLst>
                    <a:ext uri="{FF2B5EF4-FFF2-40B4-BE49-F238E27FC236}">
                      <a16:creationId xmlns:a16="http://schemas.microsoft.com/office/drawing/2014/main" id="{043F5906-96A5-49CC-BBC3-B987FC876BA6}"/>
                    </a:ext>
                  </a:extLst>
                </p:cNvPr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7" name="円/楕円 238">
                  <a:extLst>
                    <a:ext uri="{FF2B5EF4-FFF2-40B4-BE49-F238E27FC236}">
                      <a16:creationId xmlns:a16="http://schemas.microsoft.com/office/drawing/2014/main" id="{AD3C307A-0606-4AC5-8196-5C9DF4A0FA0F}"/>
                    </a:ext>
                  </a:extLst>
                </p:cNvPr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8" name="月 1157">
                  <a:extLst>
                    <a:ext uri="{FF2B5EF4-FFF2-40B4-BE49-F238E27FC236}">
                      <a16:creationId xmlns:a16="http://schemas.microsoft.com/office/drawing/2014/main" id="{D1F00F2E-F49E-416A-B206-DCB7538519E7}"/>
                    </a:ext>
                  </a:extLst>
                </p:cNvPr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9" name="片側の 2 つの角を丸めた四角形 295">
                  <a:extLst>
                    <a:ext uri="{FF2B5EF4-FFF2-40B4-BE49-F238E27FC236}">
                      <a16:creationId xmlns:a16="http://schemas.microsoft.com/office/drawing/2014/main" id="{9C2C1F9E-E290-4CAD-AD3F-C741EFB5CC8B}"/>
                    </a:ext>
                  </a:extLst>
                </p:cNvPr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0" name="フリーフォーム 296">
                  <a:extLst>
                    <a:ext uri="{FF2B5EF4-FFF2-40B4-BE49-F238E27FC236}">
                      <a16:creationId xmlns:a16="http://schemas.microsoft.com/office/drawing/2014/main" id="{5CA42CC5-8DDA-4634-A4C9-8A859C6D8610}"/>
                    </a:ext>
                  </a:extLst>
                </p:cNvPr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1" name="直角三角形 1160">
                  <a:extLst>
                    <a:ext uri="{FF2B5EF4-FFF2-40B4-BE49-F238E27FC236}">
                      <a16:creationId xmlns:a16="http://schemas.microsoft.com/office/drawing/2014/main" id="{6F0684A3-1C9B-4980-A83E-A501A6E9FFC3}"/>
                    </a:ext>
                  </a:extLst>
                </p:cNvPr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2" name="直角三角形 1161">
                  <a:extLst>
                    <a:ext uri="{FF2B5EF4-FFF2-40B4-BE49-F238E27FC236}">
                      <a16:creationId xmlns:a16="http://schemas.microsoft.com/office/drawing/2014/main" id="{E142C15C-27B7-489C-B29D-43934AAFAB97}"/>
                    </a:ext>
                  </a:extLst>
                </p:cNvPr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3" name="ドーナツ 299">
                  <a:extLst>
                    <a:ext uri="{FF2B5EF4-FFF2-40B4-BE49-F238E27FC236}">
                      <a16:creationId xmlns:a16="http://schemas.microsoft.com/office/drawing/2014/main" id="{D2AF7637-7BE9-4743-9A28-2AF1615DCD67}"/>
                    </a:ext>
                  </a:extLst>
                </p:cNvPr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4" name="ドーナツ 301">
                  <a:extLst>
                    <a:ext uri="{FF2B5EF4-FFF2-40B4-BE49-F238E27FC236}">
                      <a16:creationId xmlns:a16="http://schemas.microsoft.com/office/drawing/2014/main" id="{F30D4A9C-8C4A-4BE5-90DD-8D544407F88A}"/>
                    </a:ext>
                  </a:extLst>
                </p:cNvPr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65" name="グループ化 1164">
                  <a:extLst>
                    <a:ext uri="{FF2B5EF4-FFF2-40B4-BE49-F238E27FC236}">
                      <a16:creationId xmlns:a16="http://schemas.microsoft.com/office/drawing/2014/main" id="{30098DB3-6B34-4B03-A192-78E7B2834828}"/>
                    </a:ext>
                  </a:extLst>
                </p:cNvPr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176" name="月 1175">
                    <a:extLst>
                      <a:ext uri="{FF2B5EF4-FFF2-40B4-BE49-F238E27FC236}">
                        <a16:creationId xmlns:a16="http://schemas.microsoft.com/office/drawing/2014/main" id="{3D704A64-6B1F-4DB4-AACD-DB6819953836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7" name="月 1176">
                    <a:extLst>
                      <a:ext uri="{FF2B5EF4-FFF2-40B4-BE49-F238E27FC236}">
                        <a16:creationId xmlns:a16="http://schemas.microsoft.com/office/drawing/2014/main" id="{AFD024FD-EA76-40EA-9E22-9C4947966893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8" name="月 1177">
                    <a:extLst>
                      <a:ext uri="{FF2B5EF4-FFF2-40B4-BE49-F238E27FC236}">
                        <a16:creationId xmlns:a16="http://schemas.microsoft.com/office/drawing/2014/main" id="{4C4E95D5-EEB2-40EC-9012-F90C30694F4F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9" name="月 1178">
                    <a:extLst>
                      <a:ext uri="{FF2B5EF4-FFF2-40B4-BE49-F238E27FC236}">
                        <a16:creationId xmlns:a16="http://schemas.microsoft.com/office/drawing/2014/main" id="{CF48C222-D7C8-4EE1-B447-DDBB4F608C5A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80" name="月 1179">
                    <a:extLst>
                      <a:ext uri="{FF2B5EF4-FFF2-40B4-BE49-F238E27FC236}">
                        <a16:creationId xmlns:a16="http://schemas.microsoft.com/office/drawing/2014/main" id="{8B937DE0-B3FE-43A3-870F-40FB525817E4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81" name="月 1180">
                    <a:extLst>
                      <a:ext uri="{FF2B5EF4-FFF2-40B4-BE49-F238E27FC236}">
                        <a16:creationId xmlns:a16="http://schemas.microsoft.com/office/drawing/2014/main" id="{EFC828E1-69AD-4541-8880-B834DFCFDE97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66" name="グループ化 1165">
                  <a:extLst>
                    <a:ext uri="{FF2B5EF4-FFF2-40B4-BE49-F238E27FC236}">
                      <a16:creationId xmlns:a16="http://schemas.microsoft.com/office/drawing/2014/main" id="{99E764A0-504B-4372-8AA3-293D36E0CF0C}"/>
                    </a:ext>
                  </a:extLst>
                </p:cNvPr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170" name="月 1169">
                    <a:extLst>
                      <a:ext uri="{FF2B5EF4-FFF2-40B4-BE49-F238E27FC236}">
                        <a16:creationId xmlns:a16="http://schemas.microsoft.com/office/drawing/2014/main" id="{3E83BA3B-0812-4DAA-BC56-7486CD21C7AE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1" name="月 1170">
                    <a:extLst>
                      <a:ext uri="{FF2B5EF4-FFF2-40B4-BE49-F238E27FC236}">
                        <a16:creationId xmlns:a16="http://schemas.microsoft.com/office/drawing/2014/main" id="{CF2DD24B-015C-4222-8146-FF4A94BDA434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2" name="月 1171">
                    <a:extLst>
                      <a:ext uri="{FF2B5EF4-FFF2-40B4-BE49-F238E27FC236}">
                        <a16:creationId xmlns:a16="http://schemas.microsoft.com/office/drawing/2014/main" id="{340356C2-F35A-46D6-8A10-F725E778848C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3" name="月 1172">
                    <a:extLst>
                      <a:ext uri="{FF2B5EF4-FFF2-40B4-BE49-F238E27FC236}">
                        <a16:creationId xmlns:a16="http://schemas.microsoft.com/office/drawing/2014/main" id="{4798656B-9DDA-49A2-8576-DEEB81FD236E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4" name="月 1173">
                    <a:extLst>
                      <a:ext uri="{FF2B5EF4-FFF2-40B4-BE49-F238E27FC236}">
                        <a16:creationId xmlns:a16="http://schemas.microsoft.com/office/drawing/2014/main" id="{1589F6AF-6DEA-4703-A68F-8199975F2DC5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月 1174">
                    <a:extLst>
                      <a:ext uri="{FF2B5EF4-FFF2-40B4-BE49-F238E27FC236}">
                        <a16:creationId xmlns:a16="http://schemas.microsoft.com/office/drawing/2014/main" id="{B4B454CC-7960-4C6B-9708-95CBCD8CE9A9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67" name="月 1166">
                  <a:extLst>
                    <a:ext uri="{FF2B5EF4-FFF2-40B4-BE49-F238E27FC236}">
                      <a16:creationId xmlns:a16="http://schemas.microsoft.com/office/drawing/2014/main" id="{B6CB2546-8F10-413C-8D03-09876A1666EA}"/>
                    </a:ext>
                  </a:extLst>
                </p:cNvPr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8" name="月 1167">
                  <a:extLst>
                    <a:ext uri="{FF2B5EF4-FFF2-40B4-BE49-F238E27FC236}">
                      <a16:creationId xmlns:a16="http://schemas.microsoft.com/office/drawing/2014/main" id="{240785B4-A3D6-45B6-8166-513B7688107E}"/>
                    </a:ext>
                  </a:extLst>
                </p:cNvPr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9" name="円/楕円 4">
                  <a:extLst>
                    <a:ext uri="{FF2B5EF4-FFF2-40B4-BE49-F238E27FC236}">
                      <a16:creationId xmlns:a16="http://schemas.microsoft.com/office/drawing/2014/main" id="{58AB8BA9-6BEC-4428-9FF6-46299E179A17}"/>
                    </a:ext>
                  </a:extLst>
                </p:cNvPr>
                <p:cNvSpPr/>
                <p:nvPr/>
              </p:nvSpPr>
              <p:spPr>
                <a:xfrm rot="10800000"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153" name="山形 1493">
                <a:extLst>
                  <a:ext uri="{FF2B5EF4-FFF2-40B4-BE49-F238E27FC236}">
                    <a16:creationId xmlns:a16="http://schemas.microsoft.com/office/drawing/2014/main" id="{47773A17-D2B4-4FB1-8D50-997328732BB6}"/>
                  </a:ext>
                </a:extLst>
              </p:cNvPr>
              <p:cNvSpPr/>
              <p:nvPr/>
            </p:nvSpPr>
            <p:spPr>
              <a:xfrm rot="508905">
                <a:off x="6662619" y="5704944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54" name="山形 1494">
                <a:extLst>
                  <a:ext uri="{FF2B5EF4-FFF2-40B4-BE49-F238E27FC236}">
                    <a16:creationId xmlns:a16="http://schemas.microsoft.com/office/drawing/2014/main" id="{B343D3FF-9B93-4AF8-BF07-25A94D45D528}"/>
                  </a:ext>
                </a:extLst>
              </p:cNvPr>
              <p:cNvSpPr/>
              <p:nvPr/>
            </p:nvSpPr>
            <p:spPr>
              <a:xfrm rot="21091095" flipH="1">
                <a:off x="6919619" y="5704945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28" name="グループ化 1127">
              <a:extLst>
                <a:ext uri="{FF2B5EF4-FFF2-40B4-BE49-F238E27FC236}">
                  <a16:creationId xmlns:a16="http://schemas.microsoft.com/office/drawing/2014/main" id="{4D74567F-CE09-43D3-AC38-22AC7F42999F}"/>
                </a:ext>
              </a:extLst>
            </p:cNvPr>
            <p:cNvGrpSpPr/>
            <p:nvPr/>
          </p:nvGrpSpPr>
          <p:grpSpPr>
            <a:xfrm>
              <a:off x="6966113" y="5652522"/>
              <a:ext cx="454396" cy="909780"/>
              <a:chOff x="-1248362" y="4644497"/>
              <a:chExt cx="454396" cy="909780"/>
            </a:xfrm>
          </p:grpSpPr>
          <p:sp>
            <p:nvSpPr>
              <p:cNvPr id="1141" name="角丸四角形 177">
                <a:extLst>
                  <a:ext uri="{FF2B5EF4-FFF2-40B4-BE49-F238E27FC236}">
                    <a16:creationId xmlns:a16="http://schemas.microsoft.com/office/drawing/2014/main" id="{B0C25DB9-35DB-41DD-9F90-E78A1FC15195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FFF978FA-3729-4F27-A833-C0249B436BE6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146" name="グループ化 1145">
                  <a:extLst>
                    <a:ext uri="{FF2B5EF4-FFF2-40B4-BE49-F238E27FC236}">
                      <a16:creationId xmlns:a16="http://schemas.microsoft.com/office/drawing/2014/main" id="{651CDFF8-2005-42D2-81DD-50622BDCEB5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148" name="四角形: 角を丸くする 1147">
                    <a:extLst>
                      <a:ext uri="{FF2B5EF4-FFF2-40B4-BE49-F238E27FC236}">
                        <a16:creationId xmlns:a16="http://schemas.microsoft.com/office/drawing/2014/main" id="{98F8680F-C928-40EF-9DD8-E6FFC99B90BD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9" name="四角形: 角を丸くする 1148">
                    <a:extLst>
                      <a:ext uri="{FF2B5EF4-FFF2-40B4-BE49-F238E27FC236}">
                        <a16:creationId xmlns:a16="http://schemas.microsoft.com/office/drawing/2014/main" id="{34702F9D-4A8A-4281-8ED8-E1645279832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0" name="フリーフォーム: 図形 1149">
                    <a:extLst>
                      <a:ext uri="{FF2B5EF4-FFF2-40B4-BE49-F238E27FC236}">
                        <a16:creationId xmlns:a16="http://schemas.microsoft.com/office/drawing/2014/main" id="{E3ADA0D5-7917-48FB-97FF-961CB47770AB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1" name="フリーフォーム: 図形 1150">
                    <a:extLst>
                      <a:ext uri="{FF2B5EF4-FFF2-40B4-BE49-F238E27FC236}">
                        <a16:creationId xmlns:a16="http://schemas.microsoft.com/office/drawing/2014/main" id="{4446FC00-1A6E-4A4B-9403-0DD1B46A3F1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2E3BD88E-6600-4CD6-9BC9-AF9B2061649D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5EA46FE2-8157-4DA0-BB4F-D46BED44ECBC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144" name="台形 1143">
                  <a:extLst>
                    <a:ext uri="{FF2B5EF4-FFF2-40B4-BE49-F238E27FC236}">
                      <a16:creationId xmlns:a16="http://schemas.microsoft.com/office/drawing/2014/main" id="{DBC1EA55-4817-4F09-8D73-4A013A9F66E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5" name="片側の 2 つの角を丸めた四角形 186">
                  <a:extLst>
                    <a:ext uri="{FF2B5EF4-FFF2-40B4-BE49-F238E27FC236}">
                      <a16:creationId xmlns:a16="http://schemas.microsoft.com/office/drawing/2014/main" id="{41A7DEED-2C18-42FC-8226-EF241FEBB798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61DD31C8-1772-4A50-AD83-873AB739927D}"/>
                </a:ext>
              </a:extLst>
            </p:cNvPr>
            <p:cNvGrpSpPr/>
            <p:nvPr/>
          </p:nvGrpSpPr>
          <p:grpSpPr>
            <a:xfrm>
              <a:off x="6370913" y="6256723"/>
              <a:ext cx="415792" cy="496119"/>
              <a:chOff x="1708751" y="1838390"/>
              <a:chExt cx="901395" cy="941799"/>
            </a:xfrm>
          </p:grpSpPr>
          <p:sp>
            <p:nvSpPr>
              <p:cNvPr id="1130" name="角丸四角形 177">
                <a:extLst>
                  <a:ext uri="{FF2B5EF4-FFF2-40B4-BE49-F238E27FC236}">
                    <a16:creationId xmlns:a16="http://schemas.microsoft.com/office/drawing/2014/main" id="{6C577B35-13AE-48ED-AC2E-9D248469A130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431AEC49-3746-4812-AC15-155B9FEAAC1A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1132" name="角丸四角形 278">
                  <a:extLst>
                    <a:ext uri="{FF2B5EF4-FFF2-40B4-BE49-F238E27FC236}">
                      <a16:creationId xmlns:a16="http://schemas.microsoft.com/office/drawing/2014/main" id="{E18E489B-1231-46D8-BF93-984F3E6E2886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33" name="グループ化 1132">
                  <a:extLst>
                    <a:ext uri="{FF2B5EF4-FFF2-40B4-BE49-F238E27FC236}">
                      <a16:creationId xmlns:a16="http://schemas.microsoft.com/office/drawing/2014/main" id="{2F2FEE85-65E8-4E2D-9BEF-2566954B2355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1134" name="グループ化 1133">
                    <a:extLst>
                      <a:ext uri="{FF2B5EF4-FFF2-40B4-BE49-F238E27FC236}">
                        <a16:creationId xmlns:a16="http://schemas.microsoft.com/office/drawing/2014/main" id="{5CFBD6CC-A544-4CF4-8C0A-25A406C61BD1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1139" name="角丸四角形 218">
                      <a:extLst>
                        <a:ext uri="{FF2B5EF4-FFF2-40B4-BE49-F238E27FC236}">
                          <a16:creationId xmlns:a16="http://schemas.microsoft.com/office/drawing/2014/main" id="{F7D03AA2-05DC-4AF2-AB86-94542B3C7D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40" name="角丸四角形 226">
                      <a:extLst>
                        <a:ext uri="{FF2B5EF4-FFF2-40B4-BE49-F238E27FC236}">
                          <a16:creationId xmlns:a16="http://schemas.microsoft.com/office/drawing/2014/main" id="{6D0E7766-481C-4E0E-A91B-DF0EF85FC69B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35" name="角丸四角形 233">
                    <a:extLst>
                      <a:ext uri="{FF2B5EF4-FFF2-40B4-BE49-F238E27FC236}">
                        <a16:creationId xmlns:a16="http://schemas.microsoft.com/office/drawing/2014/main" id="{4D75B347-4041-40BD-8E44-13EE1E97E95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36" name="角丸四角形 234">
                    <a:extLst>
                      <a:ext uri="{FF2B5EF4-FFF2-40B4-BE49-F238E27FC236}">
                        <a16:creationId xmlns:a16="http://schemas.microsoft.com/office/drawing/2014/main" id="{AE6AE5BA-2BE5-494C-913A-AEEB26F01C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37" name="角丸四角形 235">
                    <a:extLst>
                      <a:ext uri="{FF2B5EF4-FFF2-40B4-BE49-F238E27FC236}">
                        <a16:creationId xmlns:a16="http://schemas.microsoft.com/office/drawing/2014/main" id="{791B32F7-2103-48D0-81D4-51A50DD0D9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38" name="角丸四角形 236">
                    <a:extLst>
                      <a:ext uri="{FF2B5EF4-FFF2-40B4-BE49-F238E27FC236}">
                        <a16:creationId xmlns:a16="http://schemas.microsoft.com/office/drawing/2014/main" id="{0DFC9826-D654-4B4B-94CC-83E0F6AA4E5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182" name="グループ化 1181">
            <a:extLst>
              <a:ext uri="{FF2B5EF4-FFF2-40B4-BE49-F238E27FC236}">
                <a16:creationId xmlns:a16="http://schemas.microsoft.com/office/drawing/2014/main" id="{E027069F-E4E5-443F-A6D9-72945613BB55}"/>
              </a:ext>
            </a:extLst>
          </p:cNvPr>
          <p:cNvGrpSpPr/>
          <p:nvPr/>
        </p:nvGrpSpPr>
        <p:grpSpPr>
          <a:xfrm>
            <a:off x="6250432" y="2929515"/>
            <a:ext cx="1174958" cy="1313313"/>
            <a:chOff x="5340091" y="3750833"/>
            <a:chExt cx="1174958" cy="1313313"/>
          </a:xfrm>
        </p:grpSpPr>
        <p:grpSp>
          <p:nvGrpSpPr>
            <p:cNvPr id="1183" name="グループ化 1182">
              <a:extLst>
                <a:ext uri="{FF2B5EF4-FFF2-40B4-BE49-F238E27FC236}">
                  <a16:creationId xmlns:a16="http://schemas.microsoft.com/office/drawing/2014/main" id="{42561A21-3604-4AAA-9837-B6ECA6374269}"/>
                </a:ext>
              </a:extLst>
            </p:cNvPr>
            <p:cNvGrpSpPr/>
            <p:nvPr/>
          </p:nvGrpSpPr>
          <p:grpSpPr>
            <a:xfrm>
              <a:off x="5561421" y="3750833"/>
              <a:ext cx="719603" cy="1313313"/>
              <a:chOff x="5561421" y="3750833"/>
              <a:chExt cx="719603" cy="1313313"/>
            </a:xfrm>
          </p:grpSpPr>
          <p:sp>
            <p:nvSpPr>
              <p:cNvPr id="1200" name="円/楕円 2718">
                <a:extLst>
                  <a:ext uri="{FF2B5EF4-FFF2-40B4-BE49-F238E27FC236}">
                    <a16:creationId xmlns:a16="http://schemas.microsoft.com/office/drawing/2014/main" id="{72CE5637-FBB4-4527-9490-6E021495F397}"/>
                  </a:ext>
                </a:extLst>
              </p:cNvPr>
              <p:cNvSpPr/>
              <p:nvPr/>
            </p:nvSpPr>
            <p:spPr>
              <a:xfrm>
                <a:off x="5622103" y="3888289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1" name="円/楕円 689">
                <a:extLst>
                  <a:ext uri="{FF2B5EF4-FFF2-40B4-BE49-F238E27FC236}">
                    <a16:creationId xmlns:a16="http://schemas.microsoft.com/office/drawing/2014/main" id="{AB8A61F1-6637-4903-968F-22815F65BA36}"/>
                  </a:ext>
                </a:extLst>
              </p:cNvPr>
              <p:cNvSpPr/>
              <p:nvPr/>
            </p:nvSpPr>
            <p:spPr>
              <a:xfrm rot="20700000">
                <a:off x="5561421" y="408399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2" name="円/楕円 690">
                <a:extLst>
                  <a:ext uri="{FF2B5EF4-FFF2-40B4-BE49-F238E27FC236}">
                    <a16:creationId xmlns:a16="http://schemas.microsoft.com/office/drawing/2014/main" id="{BAF1EEE5-522C-4FFF-AA4C-D5E667F8EFC4}"/>
                  </a:ext>
                </a:extLst>
              </p:cNvPr>
              <p:cNvSpPr/>
              <p:nvPr/>
            </p:nvSpPr>
            <p:spPr>
              <a:xfrm rot="900000" flipH="1">
                <a:off x="6106089" y="408399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3" name="円/楕円 2721">
                <a:extLst>
                  <a:ext uri="{FF2B5EF4-FFF2-40B4-BE49-F238E27FC236}">
                    <a16:creationId xmlns:a16="http://schemas.microsoft.com/office/drawing/2014/main" id="{8154C657-00F3-42F3-BADE-3566059B31F1}"/>
                  </a:ext>
                </a:extLst>
              </p:cNvPr>
              <p:cNvSpPr/>
              <p:nvPr/>
            </p:nvSpPr>
            <p:spPr>
              <a:xfrm>
                <a:off x="5590465" y="3750833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4" name="月 1203">
                <a:extLst>
                  <a:ext uri="{FF2B5EF4-FFF2-40B4-BE49-F238E27FC236}">
                    <a16:creationId xmlns:a16="http://schemas.microsoft.com/office/drawing/2014/main" id="{01BCEB9D-9D6B-4CDF-B74A-C419F53EEFA7}"/>
                  </a:ext>
                </a:extLst>
              </p:cNvPr>
              <p:cNvSpPr/>
              <p:nvPr/>
            </p:nvSpPr>
            <p:spPr>
              <a:xfrm rot="900000" flipH="1">
                <a:off x="5605022" y="407808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5" name="月 1204">
                <a:extLst>
                  <a:ext uri="{FF2B5EF4-FFF2-40B4-BE49-F238E27FC236}">
                    <a16:creationId xmlns:a16="http://schemas.microsoft.com/office/drawing/2014/main" id="{B2811146-5290-4A24-B0D8-CCBB0753F178}"/>
                  </a:ext>
                </a:extLst>
              </p:cNvPr>
              <p:cNvSpPr/>
              <p:nvPr/>
            </p:nvSpPr>
            <p:spPr>
              <a:xfrm rot="709480" flipH="1">
                <a:off x="5641918" y="40879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6" name="月 1205">
                <a:extLst>
                  <a:ext uri="{FF2B5EF4-FFF2-40B4-BE49-F238E27FC236}">
                    <a16:creationId xmlns:a16="http://schemas.microsoft.com/office/drawing/2014/main" id="{43D7479C-96FF-448E-9814-E31005DB65A3}"/>
                  </a:ext>
                </a:extLst>
              </p:cNvPr>
              <p:cNvSpPr/>
              <p:nvPr/>
            </p:nvSpPr>
            <p:spPr>
              <a:xfrm rot="462998" flipH="1">
                <a:off x="5676328" y="409719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7" name="月 1206">
                <a:extLst>
                  <a:ext uri="{FF2B5EF4-FFF2-40B4-BE49-F238E27FC236}">
                    <a16:creationId xmlns:a16="http://schemas.microsoft.com/office/drawing/2014/main" id="{B6597AC7-1640-4695-B189-6457A310572A}"/>
                  </a:ext>
                </a:extLst>
              </p:cNvPr>
              <p:cNvSpPr/>
              <p:nvPr/>
            </p:nvSpPr>
            <p:spPr>
              <a:xfrm rot="500641" flipH="1">
                <a:off x="5716120" y="412373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8" name="月 1207">
                <a:extLst>
                  <a:ext uri="{FF2B5EF4-FFF2-40B4-BE49-F238E27FC236}">
                    <a16:creationId xmlns:a16="http://schemas.microsoft.com/office/drawing/2014/main" id="{22DDB91F-F416-4562-94E4-2113685DE44C}"/>
                  </a:ext>
                </a:extLst>
              </p:cNvPr>
              <p:cNvSpPr/>
              <p:nvPr/>
            </p:nvSpPr>
            <p:spPr>
              <a:xfrm rot="310121" flipH="1">
                <a:off x="5753913" y="412927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9" name="月 1208">
                <a:extLst>
                  <a:ext uri="{FF2B5EF4-FFF2-40B4-BE49-F238E27FC236}">
                    <a16:creationId xmlns:a16="http://schemas.microsoft.com/office/drawing/2014/main" id="{7E622A96-8C41-4D70-B4BD-FF65CEAF932A}"/>
                  </a:ext>
                </a:extLst>
              </p:cNvPr>
              <p:cNvSpPr/>
              <p:nvPr/>
            </p:nvSpPr>
            <p:spPr>
              <a:xfrm rot="63639" flipH="1">
                <a:off x="5789160" y="41344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0" name="月 1209">
                <a:extLst>
                  <a:ext uri="{FF2B5EF4-FFF2-40B4-BE49-F238E27FC236}">
                    <a16:creationId xmlns:a16="http://schemas.microsoft.com/office/drawing/2014/main" id="{CC14460F-76B9-442D-9246-FDDE696CD5B3}"/>
                  </a:ext>
                </a:extLst>
              </p:cNvPr>
              <p:cNvSpPr/>
              <p:nvPr/>
            </p:nvSpPr>
            <p:spPr>
              <a:xfrm rot="20700000">
                <a:off x="6110601" y="407808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1" name="月 1210">
                <a:extLst>
                  <a:ext uri="{FF2B5EF4-FFF2-40B4-BE49-F238E27FC236}">
                    <a16:creationId xmlns:a16="http://schemas.microsoft.com/office/drawing/2014/main" id="{D61F0877-8349-444E-B64D-ADB0E5A5B2C5}"/>
                  </a:ext>
                </a:extLst>
              </p:cNvPr>
              <p:cNvSpPr/>
              <p:nvPr/>
            </p:nvSpPr>
            <p:spPr>
              <a:xfrm rot="20890520">
                <a:off x="6073705" y="40879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2" name="月 1211">
                <a:extLst>
                  <a:ext uri="{FF2B5EF4-FFF2-40B4-BE49-F238E27FC236}">
                    <a16:creationId xmlns:a16="http://schemas.microsoft.com/office/drawing/2014/main" id="{44AFA11C-3231-4BBE-A0CD-7BE480B36C85}"/>
                  </a:ext>
                </a:extLst>
              </p:cNvPr>
              <p:cNvSpPr/>
              <p:nvPr/>
            </p:nvSpPr>
            <p:spPr>
              <a:xfrm rot="21137002">
                <a:off x="6039295" y="409719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3" name="月 1212">
                <a:extLst>
                  <a:ext uri="{FF2B5EF4-FFF2-40B4-BE49-F238E27FC236}">
                    <a16:creationId xmlns:a16="http://schemas.microsoft.com/office/drawing/2014/main" id="{949AC2AB-0BB2-44CD-B858-39E69AD06546}"/>
                  </a:ext>
                </a:extLst>
              </p:cNvPr>
              <p:cNvSpPr/>
              <p:nvPr/>
            </p:nvSpPr>
            <p:spPr>
              <a:xfrm rot="21099359">
                <a:off x="5999503" y="412373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4" name="月 1213">
                <a:extLst>
                  <a:ext uri="{FF2B5EF4-FFF2-40B4-BE49-F238E27FC236}">
                    <a16:creationId xmlns:a16="http://schemas.microsoft.com/office/drawing/2014/main" id="{A091E4EA-565F-4CF7-ADCE-DC062F09A8FD}"/>
                  </a:ext>
                </a:extLst>
              </p:cNvPr>
              <p:cNvSpPr/>
              <p:nvPr/>
            </p:nvSpPr>
            <p:spPr>
              <a:xfrm rot="21289879">
                <a:off x="5961710" y="412927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5" name="月 1214">
                <a:extLst>
                  <a:ext uri="{FF2B5EF4-FFF2-40B4-BE49-F238E27FC236}">
                    <a16:creationId xmlns:a16="http://schemas.microsoft.com/office/drawing/2014/main" id="{77459080-B90E-4A39-9FD4-8502A2C54A4B}"/>
                  </a:ext>
                </a:extLst>
              </p:cNvPr>
              <p:cNvSpPr/>
              <p:nvPr/>
            </p:nvSpPr>
            <p:spPr>
              <a:xfrm rot="21536361">
                <a:off x="5926463" y="41344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6" name="片側の 2 つの角を丸めた四角形 2734">
                <a:extLst>
                  <a:ext uri="{FF2B5EF4-FFF2-40B4-BE49-F238E27FC236}">
                    <a16:creationId xmlns:a16="http://schemas.microsoft.com/office/drawing/2014/main" id="{6FD127C7-FD7B-4BEC-8992-B9C9F09DB6F3}"/>
                  </a:ext>
                </a:extLst>
              </p:cNvPr>
              <p:cNvSpPr/>
              <p:nvPr/>
            </p:nvSpPr>
            <p:spPr>
              <a:xfrm rot="10800000">
                <a:off x="5851231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17" name="円/楕円 691">
                <a:extLst>
                  <a:ext uri="{FF2B5EF4-FFF2-40B4-BE49-F238E27FC236}">
                    <a16:creationId xmlns:a16="http://schemas.microsoft.com/office/drawing/2014/main" id="{CEFFBD47-AA0E-4EB6-B8D6-9691449BAE25}"/>
                  </a:ext>
                </a:extLst>
              </p:cNvPr>
              <p:cNvSpPr/>
              <p:nvPr/>
            </p:nvSpPr>
            <p:spPr>
              <a:xfrm>
                <a:off x="5631700" y="3830431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18" name="円/楕円 632">
                <a:extLst>
                  <a:ext uri="{FF2B5EF4-FFF2-40B4-BE49-F238E27FC236}">
                    <a16:creationId xmlns:a16="http://schemas.microsoft.com/office/drawing/2014/main" id="{E74D3C2D-C66E-461F-8999-233B6C72113D}"/>
                  </a:ext>
                </a:extLst>
              </p:cNvPr>
              <p:cNvSpPr/>
              <p:nvPr/>
            </p:nvSpPr>
            <p:spPr>
              <a:xfrm>
                <a:off x="5876848" y="4282918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19" name="片側の 2 つの角を丸めた四角形 2737">
                <a:extLst>
                  <a:ext uri="{FF2B5EF4-FFF2-40B4-BE49-F238E27FC236}">
                    <a16:creationId xmlns:a16="http://schemas.microsoft.com/office/drawing/2014/main" id="{43522315-9756-4BCE-B97E-1F1EA5BF6568}"/>
                  </a:ext>
                </a:extLst>
              </p:cNvPr>
              <p:cNvSpPr/>
              <p:nvPr/>
            </p:nvSpPr>
            <p:spPr>
              <a:xfrm>
                <a:off x="5640666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0" name="フリーフォーム 2738">
                <a:extLst>
                  <a:ext uri="{FF2B5EF4-FFF2-40B4-BE49-F238E27FC236}">
                    <a16:creationId xmlns:a16="http://schemas.microsoft.com/office/drawing/2014/main" id="{95ACB0AE-796E-46A1-BAB2-D0CF4A6158BB}"/>
                  </a:ext>
                </a:extLst>
              </p:cNvPr>
              <p:cNvSpPr/>
              <p:nvPr/>
            </p:nvSpPr>
            <p:spPr>
              <a:xfrm>
                <a:off x="5619700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1" name="直角三角形 1220">
                <a:extLst>
                  <a:ext uri="{FF2B5EF4-FFF2-40B4-BE49-F238E27FC236}">
                    <a16:creationId xmlns:a16="http://schemas.microsoft.com/office/drawing/2014/main" id="{7D99B9BE-3C90-4F70-A50A-B913314D3C15}"/>
                  </a:ext>
                </a:extLst>
              </p:cNvPr>
              <p:cNvSpPr/>
              <p:nvPr/>
            </p:nvSpPr>
            <p:spPr>
              <a:xfrm rot="5400000">
                <a:off x="5756494" y="4529199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2" name="直角三角形 1221">
                <a:extLst>
                  <a:ext uri="{FF2B5EF4-FFF2-40B4-BE49-F238E27FC236}">
                    <a16:creationId xmlns:a16="http://schemas.microsoft.com/office/drawing/2014/main" id="{B60EEB34-64D6-46D2-8462-068DBD7ACFE0}"/>
                  </a:ext>
                </a:extLst>
              </p:cNvPr>
              <p:cNvSpPr/>
              <p:nvPr/>
            </p:nvSpPr>
            <p:spPr>
              <a:xfrm rot="16200000" flipH="1">
                <a:off x="5921231" y="4529199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3" name="円/楕円 2741">
                <a:extLst>
                  <a:ext uri="{FF2B5EF4-FFF2-40B4-BE49-F238E27FC236}">
                    <a16:creationId xmlns:a16="http://schemas.microsoft.com/office/drawing/2014/main" id="{D4D3EA83-AE35-44C1-8C5F-AD0D53E856D0}"/>
                  </a:ext>
                </a:extLst>
              </p:cNvPr>
              <p:cNvSpPr/>
              <p:nvPr/>
            </p:nvSpPr>
            <p:spPr>
              <a:xfrm>
                <a:off x="5701659" y="4055437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4" name="フリーフォーム 2742">
                <a:extLst>
                  <a:ext uri="{FF2B5EF4-FFF2-40B4-BE49-F238E27FC236}">
                    <a16:creationId xmlns:a16="http://schemas.microsoft.com/office/drawing/2014/main" id="{0EC836F7-6C42-433F-8034-ABF7913B733F}"/>
                  </a:ext>
                </a:extLst>
              </p:cNvPr>
              <p:cNvSpPr/>
              <p:nvPr/>
            </p:nvSpPr>
            <p:spPr>
              <a:xfrm>
                <a:off x="5706333" y="4040924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25" name="グループ化 1224">
                <a:extLst>
                  <a:ext uri="{FF2B5EF4-FFF2-40B4-BE49-F238E27FC236}">
                    <a16:creationId xmlns:a16="http://schemas.microsoft.com/office/drawing/2014/main" id="{0A585C68-B0EC-4941-9908-81F8433F1C6C}"/>
                  </a:ext>
                </a:extLst>
              </p:cNvPr>
              <p:cNvGrpSpPr/>
              <p:nvPr/>
            </p:nvGrpSpPr>
            <p:grpSpPr>
              <a:xfrm>
                <a:off x="5722420" y="4076668"/>
                <a:ext cx="94621" cy="97363"/>
                <a:chOff x="9209396" y="3433490"/>
                <a:chExt cx="94621" cy="97363"/>
              </a:xfrm>
            </p:grpSpPr>
            <p:sp>
              <p:nvSpPr>
                <p:cNvPr id="1236" name="円/楕円 2744">
                  <a:extLst>
                    <a:ext uri="{FF2B5EF4-FFF2-40B4-BE49-F238E27FC236}">
                      <a16:creationId xmlns:a16="http://schemas.microsoft.com/office/drawing/2014/main" id="{9E804F24-37B1-4D41-9C0E-0AE09A059578}"/>
                    </a:ext>
                  </a:extLst>
                </p:cNvPr>
                <p:cNvSpPr/>
                <p:nvPr/>
              </p:nvSpPr>
              <p:spPr>
                <a:xfrm>
                  <a:off x="9209396" y="34334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7" name="円/楕円 2745">
                  <a:extLst>
                    <a:ext uri="{FF2B5EF4-FFF2-40B4-BE49-F238E27FC236}">
                      <a16:creationId xmlns:a16="http://schemas.microsoft.com/office/drawing/2014/main" id="{FF5936DF-39CC-4D1D-839A-0599D3856F4B}"/>
                    </a:ext>
                  </a:extLst>
                </p:cNvPr>
                <p:cNvSpPr/>
                <p:nvPr/>
              </p:nvSpPr>
              <p:spPr>
                <a:xfrm>
                  <a:off x="9225549" y="34477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8" name="円/楕円 2746">
                  <a:extLst>
                    <a:ext uri="{FF2B5EF4-FFF2-40B4-BE49-F238E27FC236}">
                      <a16:creationId xmlns:a16="http://schemas.microsoft.com/office/drawing/2014/main" id="{FB6237BE-D409-4323-AA67-776065B0CACE}"/>
                    </a:ext>
                  </a:extLst>
                </p:cNvPr>
                <p:cNvSpPr/>
                <p:nvPr/>
              </p:nvSpPr>
              <p:spPr>
                <a:xfrm>
                  <a:off x="9233903" y="34402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9" name="円/楕円 2747">
                  <a:extLst>
                    <a:ext uri="{FF2B5EF4-FFF2-40B4-BE49-F238E27FC236}">
                      <a16:creationId xmlns:a16="http://schemas.microsoft.com/office/drawing/2014/main" id="{8CFEFB7B-693A-44ED-B0FB-844E2D603CC2}"/>
                    </a:ext>
                  </a:extLst>
                </p:cNvPr>
                <p:cNvSpPr/>
                <p:nvPr/>
              </p:nvSpPr>
              <p:spPr>
                <a:xfrm flipV="1">
                  <a:off x="9224248" y="34837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226" name="円/楕円 2748">
                <a:extLst>
                  <a:ext uri="{FF2B5EF4-FFF2-40B4-BE49-F238E27FC236}">
                    <a16:creationId xmlns:a16="http://schemas.microsoft.com/office/drawing/2014/main" id="{AD0B4740-77C5-4068-9DC4-B70E3FB88F35}"/>
                  </a:ext>
                </a:extLst>
              </p:cNvPr>
              <p:cNvSpPr/>
              <p:nvPr/>
            </p:nvSpPr>
            <p:spPr>
              <a:xfrm flipH="1">
                <a:off x="5996350" y="4055437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7" name="フリーフォーム 2749">
                <a:extLst>
                  <a:ext uri="{FF2B5EF4-FFF2-40B4-BE49-F238E27FC236}">
                    <a16:creationId xmlns:a16="http://schemas.microsoft.com/office/drawing/2014/main" id="{BDB89B9A-1719-427B-829B-7D6877B1FAF4}"/>
                  </a:ext>
                </a:extLst>
              </p:cNvPr>
              <p:cNvSpPr/>
              <p:nvPr/>
            </p:nvSpPr>
            <p:spPr>
              <a:xfrm flipH="1">
                <a:off x="6001023" y="4040924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28" name="グループ化 1227">
                <a:extLst>
                  <a:ext uri="{FF2B5EF4-FFF2-40B4-BE49-F238E27FC236}">
                    <a16:creationId xmlns:a16="http://schemas.microsoft.com/office/drawing/2014/main" id="{E66DAC2C-0C1B-4046-9625-34598C01C508}"/>
                  </a:ext>
                </a:extLst>
              </p:cNvPr>
              <p:cNvGrpSpPr/>
              <p:nvPr/>
            </p:nvGrpSpPr>
            <p:grpSpPr>
              <a:xfrm>
                <a:off x="6017110" y="4076668"/>
                <a:ext cx="94621" cy="97363"/>
                <a:chOff x="9504086" y="3433490"/>
                <a:chExt cx="94621" cy="97363"/>
              </a:xfrm>
            </p:grpSpPr>
            <p:sp>
              <p:nvSpPr>
                <p:cNvPr id="1232" name="円/楕円 2751">
                  <a:extLst>
                    <a:ext uri="{FF2B5EF4-FFF2-40B4-BE49-F238E27FC236}">
                      <a16:creationId xmlns:a16="http://schemas.microsoft.com/office/drawing/2014/main" id="{2ACC3BC0-634E-422B-A3C3-71557C8C5D4A}"/>
                    </a:ext>
                  </a:extLst>
                </p:cNvPr>
                <p:cNvSpPr/>
                <p:nvPr/>
              </p:nvSpPr>
              <p:spPr>
                <a:xfrm flipH="1">
                  <a:off x="9504086" y="34334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3" name="円/楕円 2752">
                  <a:extLst>
                    <a:ext uri="{FF2B5EF4-FFF2-40B4-BE49-F238E27FC236}">
                      <a16:creationId xmlns:a16="http://schemas.microsoft.com/office/drawing/2014/main" id="{2EBC3021-D910-4958-A65A-6F23AD5E4A80}"/>
                    </a:ext>
                  </a:extLst>
                </p:cNvPr>
                <p:cNvSpPr/>
                <p:nvPr/>
              </p:nvSpPr>
              <p:spPr>
                <a:xfrm flipH="1">
                  <a:off x="9520239" y="34477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4" name="円/楕円 2753">
                  <a:extLst>
                    <a:ext uri="{FF2B5EF4-FFF2-40B4-BE49-F238E27FC236}">
                      <a16:creationId xmlns:a16="http://schemas.microsoft.com/office/drawing/2014/main" id="{CA33C0ED-AD34-447C-8366-124CD73226C5}"/>
                    </a:ext>
                  </a:extLst>
                </p:cNvPr>
                <p:cNvSpPr/>
                <p:nvPr/>
              </p:nvSpPr>
              <p:spPr>
                <a:xfrm flipH="1">
                  <a:off x="9529894" y="34402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35" name="円/楕円 2754">
                  <a:extLst>
                    <a:ext uri="{FF2B5EF4-FFF2-40B4-BE49-F238E27FC236}">
                      <a16:creationId xmlns:a16="http://schemas.microsoft.com/office/drawing/2014/main" id="{D73EF188-C75E-4352-A71F-E8ECC31824BE}"/>
                    </a:ext>
                  </a:extLst>
                </p:cNvPr>
                <p:cNvSpPr/>
                <p:nvPr/>
              </p:nvSpPr>
              <p:spPr>
                <a:xfrm flipH="1" flipV="1">
                  <a:off x="9555282" y="34837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229" name="月 316">
                <a:extLst>
                  <a:ext uri="{FF2B5EF4-FFF2-40B4-BE49-F238E27FC236}">
                    <a16:creationId xmlns:a16="http://schemas.microsoft.com/office/drawing/2014/main" id="{36980BAF-00F2-47B5-B123-82C37389DB03}"/>
                  </a:ext>
                </a:extLst>
              </p:cNvPr>
              <p:cNvSpPr/>
              <p:nvPr/>
            </p:nvSpPr>
            <p:spPr>
              <a:xfrm rot="16200000" flipV="1">
                <a:off x="5739796" y="393946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30" name="月 316">
                <a:extLst>
                  <a:ext uri="{FF2B5EF4-FFF2-40B4-BE49-F238E27FC236}">
                    <a16:creationId xmlns:a16="http://schemas.microsoft.com/office/drawing/2014/main" id="{D2F28667-2374-407F-8C5D-5E35434B4D29}"/>
                  </a:ext>
                </a:extLst>
              </p:cNvPr>
              <p:cNvSpPr/>
              <p:nvPr/>
            </p:nvSpPr>
            <p:spPr>
              <a:xfrm rot="16200000" flipV="1">
                <a:off x="6046977" y="393946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31" name="円/楕円 4">
                <a:extLst>
                  <a:ext uri="{FF2B5EF4-FFF2-40B4-BE49-F238E27FC236}">
                    <a16:creationId xmlns:a16="http://schemas.microsoft.com/office/drawing/2014/main" id="{28ABDEAD-FB0C-4ABF-BA91-9FCA8A29214E}"/>
                  </a:ext>
                </a:extLst>
              </p:cNvPr>
              <p:cNvSpPr/>
              <p:nvPr/>
            </p:nvSpPr>
            <p:spPr>
              <a:xfrm rot="10800000">
                <a:off x="5847117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84" name="グループ化 1183">
              <a:extLst>
                <a:ext uri="{FF2B5EF4-FFF2-40B4-BE49-F238E27FC236}">
                  <a16:creationId xmlns:a16="http://schemas.microsoft.com/office/drawing/2014/main" id="{596888C4-574D-4589-8481-DE1B40ADC348}"/>
                </a:ext>
              </a:extLst>
            </p:cNvPr>
            <p:cNvGrpSpPr/>
            <p:nvPr/>
          </p:nvGrpSpPr>
          <p:grpSpPr>
            <a:xfrm>
              <a:off x="5340091" y="3797414"/>
              <a:ext cx="515047" cy="878451"/>
              <a:chOff x="928392" y="3805586"/>
              <a:chExt cx="977731" cy="1667594"/>
            </a:xfrm>
          </p:grpSpPr>
          <p:sp>
            <p:nvSpPr>
              <p:cNvPr id="1197" name="フリーフォーム 132">
                <a:extLst>
                  <a:ext uri="{FF2B5EF4-FFF2-40B4-BE49-F238E27FC236}">
                    <a16:creationId xmlns:a16="http://schemas.microsoft.com/office/drawing/2014/main" id="{327FC5F0-23C9-46C7-90D6-C468BD446C1C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8" name="台形 1197">
                <a:extLst>
                  <a:ext uri="{FF2B5EF4-FFF2-40B4-BE49-F238E27FC236}">
                    <a16:creationId xmlns:a16="http://schemas.microsoft.com/office/drawing/2014/main" id="{1FFADD39-F2A5-4347-B9FC-E1BC14E5B4F6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99" name="フリーフォーム 135">
                <a:extLst>
                  <a:ext uri="{FF2B5EF4-FFF2-40B4-BE49-F238E27FC236}">
                    <a16:creationId xmlns:a16="http://schemas.microsoft.com/office/drawing/2014/main" id="{018BFD80-84D2-477B-A381-8612FB79585D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85" name="グループ化 1184">
              <a:extLst>
                <a:ext uri="{FF2B5EF4-FFF2-40B4-BE49-F238E27FC236}">
                  <a16:creationId xmlns:a16="http://schemas.microsoft.com/office/drawing/2014/main" id="{FFCE9D51-E62C-4E2A-9719-689C3CAC72DF}"/>
                </a:ext>
              </a:extLst>
            </p:cNvPr>
            <p:cNvGrpSpPr/>
            <p:nvPr/>
          </p:nvGrpSpPr>
          <p:grpSpPr>
            <a:xfrm>
              <a:off x="6060653" y="4108359"/>
              <a:ext cx="454396" cy="909780"/>
              <a:chOff x="6046366" y="4098834"/>
              <a:chExt cx="454396" cy="909780"/>
            </a:xfrm>
          </p:grpSpPr>
          <p:sp>
            <p:nvSpPr>
              <p:cNvPr id="1186" name="角丸四角形 177">
                <a:extLst>
                  <a:ext uri="{FF2B5EF4-FFF2-40B4-BE49-F238E27FC236}">
                    <a16:creationId xmlns:a16="http://schemas.microsoft.com/office/drawing/2014/main" id="{F3ABB4A7-188D-4BB8-9FD6-B6B0737D8BFC}"/>
                  </a:ext>
                </a:extLst>
              </p:cNvPr>
              <p:cNvSpPr/>
              <p:nvPr/>
            </p:nvSpPr>
            <p:spPr>
              <a:xfrm rot="13326709">
                <a:off x="6046366" y="4728587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87" name="グループ化 1186">
                <a:extLst>
                  <a:ext uri="{FF2B5EF4-FFF2-40B4-BE49-F238E27FC236}">
                    <a16:creationId xmlns:a16="http://schemas.microsoft.com/office/drawing/2014/main" id="{A9E0A6E4-AF63-4E4B-8815-6C36E4B735DB}"/>
                  </a:ext>
                </a:extLst>
              </p:cNvPr>
              <p:cNvGrpSpPr/>
              <p:nvPr/>
            </p:nvGrpSpPr>
            <p:grpSpPr>
              <a:xfrm>
                <a:off x="6057516" y="4098834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191" name="グループ化 1190">
                  <a:extLst>
                    <a:ext uri="{FF2B5EF4-FFF2-40B4-BE49-F238E27FC236}">
                      <a16:creationId xmlns:a16="http://schemas.microsoft.com/office/drawing/2014/main" id="{38D30638-4185-4CFA-8192-C18217A0E77A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193" name="四角形: 角を丸くする 1192">
                    <a:extLst>
                      <a:ext uri="{FF2B5EF4-FFF2-40B4-BE49-F238E27FC236}">
                        <a16:creationId xmlns:a16="http://schemas.microsoft.com/office/drawing/2014/main" id="{3E0264FE-2B35-4518-9A2A-223E4504E7D7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4" name="四角形: 角を丸くする 1193">
                    <a:extLst>
                      <a:ext uri="{FF2B5EF4-FFF2-40B4-BE49-F238E27FC236}">
                        <a16:creationId xmlns:a16="http://schemas.microsoft.com/office/drawing/2014/main" id="{5BE37B86-4334-46C0-8B95-2D5B27E9155F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5" name="フリーフォーム: 図形 1194">
                    <a:extLst>
                      <a:ext uri="{FF2B5EF4-FFF2-40B4-BE49-F238E27FC236}">
                        <a16:creationId xmlns:a16="http://schemas.microsoft.com/office/drawing/2014/main" id="{221694D6-B9B6-4089-88E5-D649844311F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6" name="フリーフォーム: 図形 1195">
                    <a:extLst>
                      <a:ext uri="{FF2B5EF4-FFF2-40B4-BE49-F238E27FC236}">
                        <a16:creationId xmlns:a16="http://schemas.microsoft.com/office/drawing/2014/main" id="{70FDC997-AD0C-45E2-9AD8-9F289526ED8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F1AA871E-5DD4-40A7-942E-D54E277BFCB6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88" name="グループ化 1187">
                <a:extLst>
                  <a:ext uri="{FF2B5EF4-FFF2-40B4-BE49-F238E27FC236}">
                    <a16:creationId xmlns:a16="http://schemas.microsoft.com/office/drawing/2014/main" id="{B07361C6-6A00-4242-81AF-E7DF7CF188C0}"/>
                  </a:ext>
                </a:extLst>
              </p:cNvPr>
              <p:cNvGrpSpPr/>
              <p:nvPr/>
            </p:nvGrpSpPr>
            <p:grpSpPr>
              <a:xfrm>
                <a:off x="6165623" y="4451525"/>
                <a:ext cx="261424" cy="557089"/>
                <a:chOff x="7317555" y="1960384"/>
                <a:chExt cx="486462" cy="1036638"/>
              </a:xfrm>
            </p:grpSpPr>
            <p:sp>
              <p:nvSpPr>
                <p:cNvPr id="1189" name="台形 1188">
                  <a:extLst>
                    <a:ext uri="{FF2B5EF4-FFF2-40B4-BE49-F238E27FC236}">
                      <a16:creationId xmlns:a16="http://schemas.microsoft.com/office/drawing/2014/main" id="{186621AF-979A-483F-991F-951309ABF42B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0" name="片側の 2 つの角を丸めた四角形 186">
                  <a:extLst>
                    <a:ext uri="{FF2B5EF4-FFF2-40B4-BE49-F238E27FC236}">
                      <a16:creationId xmlns:a16="http://schemas.microsoft.com/office/drawing/2014/main" id="{69BD7E00-6605-4E56-818B-9D54F7879E1A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240" name="グループ化 1239">
            <a:extLst>
              <a:ext uri="{FF2B5EF4-FFF2-40B4-BE49-F238E27FC236}">
                <a16:creationId xmlns:a16="http://schemas.microsoft.com/office/drawing/2014/main" id="{F83B014C-7F8B-43E3-ABC1-B92F840EE4F3}"/>
              </a:ext>
            </a:extLst>
          </p:cNvPr>
          <p:cNvGrpSpPr/>
          <p:nvPr/>
        </p:nvGrpSpPr>
        <p:grpSpPr>
          <a:xfrm>
            <a:off x="8151676" y="893678"/>
            <a:ext cx="1103549" cy="1439794"/>
            <a:chOff x="6340875" y="1989206"/>
            <a:chExt cx="1103549" cy="1439794"/>
          </a:xfrm>
        </p:grpSpPr>
        <p:grpSp>
          <p:nvGrpSpPr>
            <p:cNvPr id="1241" name="グループ化 1240">
              <a:extLst>
                <a:ext uri="{FF2B5EF4-FFF2-40B4-BE49-F238E27FC236}">
                  <a16:creationId xmlns:a16="http://schemas.microsoft.com/office/drawing/2014/main" id="{9CFDF781-E0A2-430F-BE4F-98832395EC16}"/>
                </a:ext>
              </a:extLst>
            </p:cNvPr>
            <p:cNvGrpSpPr/>
            <p:nvPr/>
          </p:nvGrpSpPr>
          <p:grpSpPr>
            <a:xfrm>
              <a:off x="6349753" y="2103201"/>
              <a:ext cx="1094671" cy="1325799"/>
              <a:chOff x="6349753" y="2103201"/>
              <a:chExt cx="1094671" cy="1325799"/>
            </a:xfrm>
          </p:grpSpPr>
          <p:grpSp>
            <p:nvGrpSpPr>
              <p:cNvPr id="1247" name="グループ化 1246">
                <a:extLst>
                  <a:ext uri="{FF2B5EF4-FFF2-40B4-BE49-F238E27FC236}">
                    <a16:creationId xmlns:a16="http://schemas.microsoft.com/office/drawing/2014/main" id="{05ACE868-2CD2-4B71-A264-A68F4882FF0C}"/>
                  </a:ext>
                </a:extLst>
              </p:cNvPr>
              <p:cNvGrpSpPr/>
              <p:nvPr/>
            </p:nvGrpSpPr>
            <p:grpSpPr>
              <a:xfrm>
                <a:off x="6495158" y="2103201"/>
                <a:ext cx="777399" cy="1325799"/>
                <a:chOff x="6495158" y="2103201"/>
                <a:chExt cx="777399" cy="1325799"/>
              </a:xfrm>
            </p:grpSpPr>
            <p:sp>
              <p:nvSpPr>
                <p:cNvPr id="1273" name="フリーフォーム 1793">
                  <a:extLst>
                    <a:ext uri="{FF2B5EF4-FFF2-40B4-BE49-F238E27FC236}">
                      <a16:creationId xmlns:a16="http://schemas.microsoft.com/office/drawing/2014/main" id="{BF8F1C87-6342-490D-806E-DE6863B35EEA}"/>
                    </a:ext>
                  </a:extLst>
                </p:cNvPr>
                <p:cNvSpPr/>
                <p:nvPr/>
              </p:nvSpPr>
              <p:spPr>
                <a:xfrm>
                  <a:off x="6495158" y="2103201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4" name="片側の 2 つの角を丸めた四角形 1794">
                  <a:extLst>
                    <a:ext uri="{FF2B5EF4-FFF2-40B4-BE49-F238E27FC236}">
                      <a16:creationId xmlns:a16="http://schemas.microsoft.com/office/drawing/2014/main" id="{005178E4-AE07-45B0-AE3D-F39F0901DB95}"/>
                    </a:ext>
                  </a:extLst>
                </p:cNvPr>
                <p:cNvSpPr/>
                <p:nvPr/>
              </p:nvSpPr>
              <p:spPr>
                <a:xfrm rot="10800000">
                  <a:off x="6809174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5" name="円/楕円 238">
                  <a:extLst>
                    <a:ext uri="{FF2B5EF4-FFF2-40B4-BE49-F238E27FC236}">
                      <a16:creationId xmlns:a16="http://schemas.microsoft.com/office/drawing/2014/main" id="{34DB0207-6899-4FC8-81EE-E44B10EB2F52}"/>
                    </a:ext>
                  </a:extLst>
                </p:cNvPr>
                <p:cNvSpPr/>
                <p:nvPr/>
              </p:nvSpPr>
              <p:spPr>
                <a:xfrm>
                  <a:off x="6589643" y="233965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6" name="月 1275">
                  <a:extLst>
                    <a:ext uri="{FF2B5EF4-FFF2-40B4-BE49-F238E27FC236}">
                      <a16:creationId xmlns:a16="http://schemas.microsoft.com/office/drawing/2014/main" id="{4E3B3C30-4C77-4DED-B800-BA6CB0EF7F06}"/>
                    </a:ext>
                  </a:extLst>
                </p:cNvPr>
                <p:cNvSpPr/>
                <p:nvPr/>
              </p:nvSpPr>
              <p:spPr>
                <a:xfrm rot="16200000">
                  <a:off x="6866466" y="2625245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7" name="片側の 2 つの角を丸めた四角形 1811">
                  <a:extLst>
                    <a:ext uri="{FF2B5EF4-FFF2-40B4-BE49-F238E27FC236}">
                      <a16:creationId xmlns:a16="http://schemas.microsoft.com/office/drawing/2014/main" id="{C0B5E81F-225B-45B0-B1C4-7E32D71ED514}"/>
                    </a:ext>
                  </a:extLst>
                </p:cNvPr>
                <p:cNvSpPr/>
                <p:nvPr/>
              </p:nvSpPr>
              <p:spPr>
                <a:xfrm>
                  <a:off x="6599516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8" name="フリーフォーム 1812">
                  <a:extLst>
                    <a:ext uri="{FF2B5EF4-FFF2-40B4-BE49-F238E27FC236}">
                      <a16:creationId xmlns:a16="http://schemas.microsoft.com/office/drawing/2014/main" id="{D3E924DC-323F-4D19-AEA0-47DB0CA7EE77}"/>
                    </a:ext>
                  </a:extLst>
                </p:cNvPr>
                <p:cNvSpPr/>
                <p:nvPr/>
              </p:nvSpPr>
              <p:spPr>
                <a:xfrm>
                  <a:off x="6578550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9" name="直角三角形 1278">
                  <a:extLst>
                    <a:ext uri="{FF2B5EF4-FFF2-40B4-BE49-F238E27FC236}">
                      <a16:creationId xmlns:a16="http://schemas.microsoft.com/office/drawing/2014/main" id="{C7F40EE5-443A-4D35-BCBB-8232B3E6B197}"/>
                    </a:ext>
                  </a:extLst>
                </p:cNvPr>
                <p:cNvSpPr/>
                <p:nvPr/>
              </p:nvSpPr>
              <p:spPr>
                <a:xfrm rot="5400000">
                  <a:off x="6715344" y="2894053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0" name="直角三角形 1279">
                  <a:extLst>
                    <a:ext uri="{FF2B5EF4-FFF2-40B4-BE49-F238E27FC236}">
                      <a16:creationId xmlns:a16="http://schemas.microsoft.com/office/drawing/2014/main" id="{F165E666-C6BA-47E4-855E-186DDAE85F37}"/>
                    </a:ext>
                  </a:extLst>
                </p:cNvPr>
                <p:cNvSpPr/>
                <p:nvPr/>
              </p:nvSpPr>
              <p:spPr>
                <a:xfrm rot="16200000" flipH="1">
                  <a:off x="6880081" y="2894053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1" name="ドーナツ 1815">
                  <a:extLst>
                    <a:ext uri="{FF2B5EF4-FFF2-40B4-BE49-F238E27FC236}">
                      <a16:creationId xmlns:a16="http://schemas.microsoft.com/office/drawing/2014/main" id="{E9A6D696-2EF9-4D6C-A4E8-41433C6E238D}"/>
                    </a:ext>
                  </a:extLst>
                </p:cNvPr>
                <p:cNvSpPr/>
                <p:nvPr/>
              </p:nvSpPr>
              <p:spPr>
                <a:xfrm>
                  <a:off x="6615419" y="2418729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2" name="円/楕円 1816">
                  <a:extLst>
                    <a:ext uri="{FF2B5EF4-FFF2-40B4-BE49-F238E27FC236}">
                      <a16:creationId xmlns:a16="http://schemas.microsoft.com/office/drawing/2014/main" id="{7A679E62-101C-400E-965C-75203C5416B6}"/>
                    </a:ext>
                  </a:extLst>
                </p:cNvPr>
                <p:cNvSpPr/>
                <p:nvPr/>
              </p:nvSpPr>
              <p:spPr>
                <a:xfrm>
                  <a:off x="6717583" y="2496396"/>
                  <a:ext cx="45719" cy="97007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3" name="ドーナツ 1817">
                  <a:extLst>
                    <a:ext uri="{FF2B5EF4-FFF2-40B4-BE49-F238E27FC236}">
                      <a16:creationId xmlns:a16="http://schemas.microsoft.com/office/drawing/2014/main" id="{04E99C56-4BB0-41CB-89E5-00CB6EF2F619}"/>
                    </a:ext>
                  </a:extLst>
                </p:cNvPr>
                <p:cNvSpPr/>
                <p:nvPr/>
              </p:nvSpPr>
              <p:spPr>
                <a:xfrm>
                  <a:off x="6891644" y="2418729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4" name="円/楕円 1818">
                  <a:extLst>
                    <a:ext uri="{FF2B5EF4-FFF2-40B4-BE49-F238E27FC236}">
                      <a16:creationId xmlns:a16="http://schemas.microsoft.com/office/drawing/2014/main" id="{3D9CE98F-C190-4B01-8378-064E8AF8DB13}"/>
                    </a:ext>
                  </a:extLst>
                </p:cNvPr>
                <p:cNvSpPr/>
                <p:nvPr/>
              </p:nvSpPr>
              <p:spPr>
                <a:xfrm>
                  <a:off x="6993808" y="2496396"/>
                  <a:ext cx="45719" cy="97007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85" name="グループ化 1284">
                  <a:extLst>
                    <a:ext uri="{FF2B5EF4-FFF2-40B4-BE49-F238E27FC236}">
                      <a16:creationId xmlns:a16="http://schemas.microsoft.com/office/drawing/2014/main" id="{22DC8B9F-710D-4AA4-939D-4C8DEDBB7702}"/>
                    </a:ext>
                  </a:extLst>
                </p:cNvPr>
                <p:cNvGrpSpPr/>
                <p:nvPr/>
              </p:nvGrpSpPr>
              <p:grpSpPr>
                <a:xfrm>
                  <a:off x="6624039" y="2258181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296" name="月 1295">
                    <a:extLst>
                      <a:ext uri="{FF2B5EF4-FFF2-40B4-BE49-F238E27FC236}">
                        <a16:creationId xmlns:a16="http://schemas.microsoft.com/office/drawing/2014/main" id="{18DF5A8B-B616-4C47-908F-3FFA514720A1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7" name="月 1296">
                    <a:extLst>
                      <a:ext uri="{FF2B5EF4-FFF2-40B4-BE49-F238E27FC236}">
                        <a16:creationId xmlns:a16="http://schemas.microsoft.com/office/drawing/2014/main" id="{46ED458A-D3D1-49B2-9490-0DB6FD388367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8" name="月 1297">
                    <a:extLst>
                      <a:ext uri="{FF2B5EF4-FFF2-40B4-BE49-F238E27FC236}">
                        <a16:creationId xmlns:a16="http://schemas.microsoft.com/office/drawing/2014/main" id="{625019ED-BF53-4DB8-94A1-95D10528B169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9" name="月 1298">
                    <a:extLst>
                      <a:ext uri="{FF2B5EF4-FFF2-40B4-BE49-F238E27FC236}">
                        <a16:creationId xmlns:a16="http://schemas.microsoft.com/office/drawing/2014/main" id="{D4A1E871-D371-46A5-B609-4E2DE4362EF3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00" name="月 1299">
                    <a:extLst>
                      <a:ext uri="{FF2B5EF4-FFF2-40B4-BE49-F238E27FC236}">
                        <a16:creationId xmlns:a16="http://schemas.microsoft.com/office/drawing/2014/main" id="{36783566-A553-4FF2-9278-821019C3E7A8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01" name="月 1300">
                    <a:extLst>
                      <a:ext uri="{FF2B5EF4-FFF2-40B4-BE49-F238E27FC236}">
                        <a16:creationId xmlns:a16="http://schemas.microsoft.com/office/drawing/2014/main" id="{874A3605-AC82-4F84-ADCD-005FDF1226C1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86" name="グループ化 1285">
                  <a:extLst>
                    <a:ext uri="{FF2B5EF4-FFF2-40B4-BE49-F238E27FC236}">
                      <a16:creationId xmlns:a16="http://schemas.microsoft.com/office/drawing/2014/main" id="{47491879-4B9F-458F-9AF1-6C0C080B08BF}"/>
                    </a:ext>
                  </a:extLst>
                </p:cNvPr>
                <p:cNvGrpSpPr/>
                <p:nvPr/>
              </p:nvGrpSpPr>
              <p:grpSpPr>
                <a:xfrm>
                  <a:off x="6882380" y="2258181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290" name="月 1289">
                    <a:extLst>
                      <a:ext uri="{FF2B5EF4-FFF2-40B4-BE49-F238E27FC236}">
                        <a16:creationId xmlns:a16="http://schemas.microsoft.com/office/drawing/2014/main" id="{881B8313-E243-4D06-B44D-7565EB6C7382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1" name="月 1290">
                    <a:extLst>
                      <a:ext uri="{FF2B5EF4-FFF2-40B4-BE49-F238E27FC236}">
                        <a16:creationId xmlns:a16="http://schemas.microsoft.com/office/drawing/2014/main" id="{7D103C49-DCAC-4973-B548-22B6D4F3947E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2" name="月 1291">
                    <a:extLst>
                      <a:ext uri="{FF2B5EF4-FFF2-40B4-BE49-F238E27FC236}">
                        <a16:creationId xmlns:a16="http://schemas.microsoft.com/office/drawing/2014/main" id="{CE69850B-767E-41E8-80D4-4111FE70D52C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3" name="月 1292">
                    <a:extLst>
                      <a:ext uri="{FF2B5EF4-FFF2-40B4-BE49-F238E27FC236}">
                        <a16:creationId xmlns:a16="http://schemas.microsoft.com/office/drawing/2014/main" id="{28E72D13-B5FD-4964-8EBD-CCDF623B5210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4" name="月 1293">
                    <a:extLst>
                      <a:ext uri="{FF2B5EF4-FFF2-40B4-BE49-F238E27FC236}">
                        <a16:creationId xmlns:a16="http://schemas.microsoft.com/office/drawing/2014/main" id="{FEC1A4A4-4C27-4907-894C-C0D4B11B2450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5" name="月 1294">
                    <a:extLst>
                      <a:ext uri="{FF2B5EF4-FFF2-40B4-BE49-F238E27FC236}">
                        <a16:creationId xmlns:a16="http://schemas.microsoft.com/office/drawing/2014/main" id="{A8394581-534A-4461-B8DC-A3B520EC4FA3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87" name="月 1286">
                  <a:extLst>
                    <a:ext uri="{FF2B5EF4-FFF2-40B4-BE49-F238E27FC236}">
                      <a16:creationId xmlns:a16="http://schemas.microsoft.com/office/drawing/2014/main" id="{DD122066-1EB5-4F8F-AE92-09F3DB184302}"/>
                    </a:ext>
                  </a:extLst>
                </p:cNvPr>
                <p:cNvSpPr/>
                <p:nvPr/>
              </p:nvSpPr>
              <p:spPr>
                <a:xfrm rot="5400000">
                  <a:off x="6709028" y="2306628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8" name="月 1287">
                  <a:extLst>
                    <a:ext uri="{FF2B5EF4-FFF2-40B4-BE49-F238E27FC236}">
                      <a16:creationId xmlns:a16="http://schemas.microsoft.com/office/drawing/2014/main" id="{B25C4042-B502-47EF-9989-94ECE19CFC23}"/>
                    </a:ext>
                  </a:extLst>
                </p:cNvPr>
                <p:cNvSpPr/>
                <p:nvPr/>
              </p:nvSpPr>
              <p:spPr>
                <a:xfrm rot="5400000">
                  <a:off x="6999541" y="2306628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89" name="円/楕円 3033">
                  <a:extLst>
                    <a:ext uri="{FF2B5EF4-FFF2-40B4-BE49-F238E27FC236}">
                      <a16:creationId xmlns:a16="http://schemas.microsoft.com/office/drawing/2014/main" id="{DAB2DBF2-09A9-4839-91F5-AE9E2E5BD698}"/>
                    </a:ext>
                  </a:extLst>
                </p:cNvPr>
                <p:cNvSpPr/>
                <p:nvPr/>
              </p:nvSpPr>
              <p:spPr>
                <a:xfrm>
                  <a:off x="6737848" y="2721989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48" name="グループ化 1247">
                <a:extLst>
                  <a:ext uri="{FF2B5EF4-FFF2-40B4-BE49-F238E27FC236}">
                    <a16:creationId xmlns:a16="http://schemas.microsoft.com/office/drawing/2014/main" id="{44369DA0-328F-4F90-8A9B-1FDE9E1DF064}"/>
                  </a:ext>
                </a:extLst>
              </p:cNvPr>
              <p:cNvGrpSpPr/>
              <p:nvPr/>
            </p:nvGrpSpPr>
            <p:grpSpPr>
              <a:xfrm>
                <a:off x="6990028" y="2440832"/>
                <a:ext cx="454396" cy="909780"/>
                <a:chOff x="-1248362" y="4644497"/>
                <a:chExt cx="454396" cy="909780"/>
              </a:xfrm>
            </p:grpSpPr>
            <p:sp>
              <p:nvSpPr>
                <p:cNvPr id="1262" name="角丸四角形 177">
                  <a:extLst>
                    <a:ext uri="{FF2B5EF4-FFF2-40B4-BE49-F238E27FC236}">
                      <a16:creationId xmlns:a16="http://schemas.microsoft.com/office/drawing/2014/main" id="{66854CA8-171D-433B-9710-71508FE412A0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63" name="グループ化 1262">
                  <a:extLst>
                    <a:ext uri="{FF2B5EF4-FFF2-40B4-BE49-F238E27FC236}">
                      <a16:creationId xmlns:a16="http://schemas.microsoft.com/office/drawing/2014/main" id="{C6AB201E-233D-4C2D-AAA3-C666AFC1AF8D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1267" name="グループ化 1266">
                    <a:extLst>
                      <a:ext uri="{FF2B5EF4-FFF2-40B4-BE49-F238E27FC236}">
                        <a16:creationId xmlns:a16="http://schemas.microsoft.com/office/drawing/2014/main" id="{5CDB78F7-88DA-42D9-A1F0-D07C7E677952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1269" name="四角形: 角を丸くする 1268">
                      <a:extLst>
                        <a:ext uri="{FF2B5EF4-FFF2-40B4-BE49-F238E27FC236}">
                          <a16:creationId xmlns:a16="http://schemas.microsoft.com/office/drawing/2014/main" id="{58B68ACD-A649-4B2D-9700-1825E9393A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70" name="四角形: 角を丸くする 1269">
                      <a:extLst>
                        <a:ext uri="{FF2B5EF4-FFF2-40B4-BE49-F238E27FC236}">
                          <a16:creationId xmlns:a16="http://schemas.microsoft.com/office/drawing/2014/main" id="{CE9756FD-4129-42C1-A023-BB859398F6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71" name="フリーフォーム: 図形 1270">
                      <a:extLst>
                        <a:ext uri="{FF2B5EF4-FFF2-40B4-BE49-F238E27FC236}">
                          <a16:creationId xmlns:a16="http://schemas.microsoft.com/office/drawing/2014/main" id="{71830C71-9C63-479B-88F1-F4CF5E3A50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72" name="フリーフォーム: 図形 1271">
                      <a:extLst>
                        <a:ext uri="{FF2B5EF4-FFF2-40B4-BE49-F238E27FC236}">
                          <a16:creationId xmlns:a16="http://schemas.microsoft.com/office/drawing/2014/main" id="{2A04D86E-8B71-4E1A-97CE-BD0FD75416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68" name="フリーフォーム: 図形 1267">
                    <a:extLst>
                      <a:ext uri="{FF2B5EF4-FFF2-40B4-BE49-F238E27FC236}">
                        <a16:creationId xmlns:a16="http://schemas.microsoft.com/office/drawing/2014/main" id="{4DD54F22-6C89-4DE5-B442-46800543964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64" name="グループ化 1263">
                  <a:extLst>
                    <a:ext uri="{FF2B5EF4-FFF2-40B4-BE49-F238E27FC236}">
                      <a16:creationId xmlns:a16="http://schemas.microsoft.com/office/drawing/2014/main" id="{301F6F7A-5457-410A-B4FC-04BC1CA3532D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1265" name="台形 1264">
                    <a:extLst>
                      <a:ext uri="{FF2B5EF4-FFF2-40B4-BE49-F238E27FC236}">
                        <a16:creationId xmlns:a16="http://schemas.microsoft.com/office/drawing/2014/main" id="{B2C5386C-DE1D-4886-A52F-FDC8CF3E4E2A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66" name="片側の 2 つの角を丸めた四角形 186">
                    <a:extLst>
                      <a:ext uri="{FF2B5EF4-FFF2-40B4-BE49-F238E27FC236}">
                        <a16:creationId xmlns:a16="http://schemas.microsoft.com/office/drawing/2014/main" id="{228AC23E-3221-435D-904E-50443B77CD8A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49" name="グループ化 1248">
                <a:extLst>
                  <a:ext uri="{FF2B5EF4-FFF2-40B4-BE49-F238E27FC236}">
                    <a16:creationId xmlns:a16="http://schemas.microsoft.com/office/drawing/2014/main" id="{7C2AC716-1446-4EEF-8FC0-33EA383607EB}"/>
                  </a:ext>
                </a:extLst>
              </p:cNvPr>
              <p:cNvGrpSpPr/>
              <p:nvPr/>
            </p:nvGrpSpPr>
            <p:grpSpPr>
              <a:xfrm>
                <a:off x="6349753" y="2422933"/>
                <a:ext cx="424402" cy="896032"/>
                <a:chOff x="225179" y="458402"/>
                <a:chExt cx="424402" cy="896032"/>
              </a:xfrm>
            </p:grpSpPr>
            <p:sp>
              <p:nvSpPr>
                <p:cNvPr id="1250" name="角丸四角形 177">
                  <a:extLst>
                    <a:ext uri="{FF2B5EF4-FFF2-40B4-BE49-F238E27FC236}">
                      <a16:creationId xmlns:a16="http://schemas.microsoft.com/office/drawing/2014/main" id="{91B3A540-F06A-4204-B9E4-D30CDF9431A0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51" name="グループ化 1250">
                  <a:extLst>
                    <a:ext uri="{FF2B5EF4-FFF2-40B4-BE49-F238E27FC236}">
                      <a16:creationId xmlns:a16="http://schemas.microsoft.com/office/drawing/2014/main" id="{B6CCC782-EE21-454D-B4ED-5E05DB2CEB91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1252" name="グループ化 1251">
                    <a:extLst>
                      <a:ext uri="{FF2B5EF4-FFF2-40B4-BE49-F238E27FC236}">
                        <a16:creationId xmlns:a16="http://schemas.microsoft.com/office/drawing/2014/main" id="{277B4610-B39B-469A-957B-DFEFAF33EF0A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1256" name="グループ化 1255">
                      <a:extLst>
                        <a:ext uri="{FF2B5EF4-FFF2-40B4-BE49-F238E27FC236}">
                          <a16:creationId xmlns:a16="http://schemas.microsoft.com/office/drawing/2014/main" id="{B8DA6BFB-ED2A-4D22-A4DF-6D8D61FD2083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1258" name="四角形: 角を丸くする 1257">
                        <a:extLst>
                          <a:ext uri="{FF2B5EF4-FFF2-40B4-BE49-F238E27FC236}">
                            <a16:creationId xmlns:a16="http://schemas.microsoft.com/office/drawing/2014/main" id="{A2DB2783-C22E-4D61-B569-FBAA63CC77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59" name="四角形: 角を丸くする 1258">
                        <a:extLst>
                          <a:ext uri="{FF2B5EF4-FFF2-40B4-BE49-F238E27FC236}">
                            <a16:creationId xmlns:a16="http://schemas.microsoft.com/office/drawing/2014/main" id="{84608870-DC12-4CE4-8A85-89608C2635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60" name="フリーフォーム: 図形 1259">
                        <a:extLst>
                          <a:ext uri="{FF2B5EF4-FFF2-40B4-BE49-F238E27FC236}">
                            <a16:creationId xmlns:a16="http://schemas.microsoft.com/office/drawing/2014/main" id="{0EC8D4DF-4BDC-44B2-B2D5-A4C58D273C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61" name="フリーフォーム: 図形 1260">
                        <a:extLst>
                          <a:ext uri="{FF2B5EF4-FFF2-40B4-BE49-F238E27FC236}">
                            <a16:creationId xmlns:a16="http://schemas.microsoft.com/office/drawing/2014/main" id="{AB499E04-BCE8-4747-81A1-8619A099FD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257" name="フリーフォーム: 図形 1256">
                      <a:extLst>
                        <a:ext uri="{FF2B5EF4-FFF2-40B4-BE49-F238E27FC236}">
                          <a16:creationId xmlns:a16="http://schemas.microsoft.com/office/drawing/2014/main" id="{93174DF1-D4F0-4CBC-BD4D-C324BDCF320F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53" name="グループ化 1252">
                    <a:extLst>
                      <a:ext uri="{FF2B5EF4-FFF2-40B4-BE49-F238E27FC236}">
                        <a16:creationId xmlns:a16="http://schemas.microsoft.com/office/drawing/2014/main" id="{E7F7A690-5B5D-4D7C-9226-12B709ABAF81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1254" name="台形 1253">
                      <a:extLst>
                        <a:ext uri="{FF2B5EF4-FFF2-40B4-BE49-F238E27FC236}">
                          <a16:creationId xmlns:a16="http://schemas.microsoft.com/office/drawing/2014/main" id="{34B2730C-C788-4C37-8816-2A0F0FC82B78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55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73128474-7FD9-4F7A-AC70-10E161533ED2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242" name="グループ化 1241">
              <a:extLst>
                <a:ext uri="{FF2B5EF4-FFF2-40B4-BE49-F238E27FC236}">
                  <a16:creationId xmlns:a16="http://schemas.microsoft.com/office/drawing/2014/main" id="{1D359255-99C3-4387-9E11-CB64AF5D9605}"/>
                </a:ext>
              </a:extLst>
            </p:cNvPr>
            <p:cNvGrpSpPr/>
            <p:nvPr/>
          </p:nvGrpSpPr>
          <p:grpSpPr>
            <a:xfrm>
              <a:off x="6340875" y="1989206"/>
              <a:ext cx="1080215" cy="364518"/>
              <a:chOff x="652624" y="1317391"/>
              <a:chExt cx="1080215" cy="364518"/>
            </a:xfrm>
          </p:grpSpPr>
          <p:sp>
            <p:nvSpPr>
              <p:cNvPr id="1243" name="楕円 44">
                <a:extLst>
                  <a:ext uri="{FF2B5EF4-FFF2-40B4-BE49-F238E27FC236}">
                    <a16:creationId xmlns:a16="http://schemas.microsoft.com/office/drawing/2014/main" id="{555D8EE8-6D25-4C01-A679-E2BB42ED0AFA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4" name="楕円 44">
                <a:extLst>
                  <a:ext uri="{FF2B5EF4-FFF2-40B4-BE49-F238E27FC236}">
                    <a16:creationId xmlns:a16="http://schemas.microsoft.com/office/drawing/2014/main" id="{F94CDC65-D32F-4554-82B5-ED29E67FA3FB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5" name="楕円 44">
                <a:extLst>
                  <a:ext uri="{FF2B5EF4-FFF2-40B4-BE49-F238E27FC236}">
                    <a16:creationId xmlns:a16="http://schemas.microsoft.com/office/drawing/2014/main" id="{EB3D73A9-FD40-4D3D-84B5-651A3C618448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6" name="楕円 44">
                <a:extLst>
                  <a:ext uri="{FF2B5EF4-FFF2-40B4-BE49-F238E27FC236}">
                    <a16:creationId xmlns:a16="http://schemas.microsoft.com/office/drawing/2014/main" id="{CC7FDB97-AD2C-4E82-8B61-BF699C8B23B2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02" name="グループ化 1301">
            <a:extLst>
              <a:ext uri="{FF2B5EF4-FFF2-40B4-BE49-F238E27FC236}">
                <a16:creationId xmlns:a16="http://schemas.microsoft.com/office/drawing/2014/main" id="{90AD4EE3-B053-4E00-8929-2AEA0A4070C7}"/>
              </a:ext>
            </a:extLst>
          </p:cNvPr>
          <p:cNvGrpSpPr/>
          <p:nvPr/>
        </p:nvGrpSpPr>
        <p:grpSpPr>
          <a:xfrm>
            <a:off x="6238760" y="893678"/>
            <a:ext cx="1124763" cy="1439794"/>
            <a:chOff x="5059763" y="1989206"/>
            <a:chExt cx="1124763" cy="1439794"/>
          </a:xfrm>
        </p:grpSpPr>
        <p:grpSp>
          <p:nvGrpSpPr>
            <p:cNvPr id="1303" name="グループ化 1302">
              <a:extLst>
                <a:ext uri="{FF2B5EF4-FFF2-40B4-BE49-F238E27FC236}">
                  <a16:creationId xmlns:a16="http://schemas.microsoft.com/office/drawing/2014/main" id="{7E3A291F-A188-4366-A8F8-1451A4D014D8}"/>
                </a:ext>
              </a:extLst>
            </p:cNvPr>
            <p:cNvGrpSpPr/>
            <p:nvPr/>
          </p:nvGrpSpPr>
          <p:grpSpPr>
            <a:xfrm>
              <a:off x="5073874" y="2115687"/>
              <a:ext cx="1110652" cy="1313313"/>
              <a:chOff x="5390110" y="2115687"/>
              <a:chExt cx="1110652" cy="1313313"/>
            </a:xfrm>
          </p:grpSpPr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4B6425B9-F866-4714-B959-BA1806CF9C73}"/>
                  </a:ext>
                </a:extLst>
              </p:cNvPr>
              <p:cNvGrpSpPr/>
              <p:nvPr/>
            </p:nvGrpSpPr>
            <p:grpSpPr>
              <a:xfrm>
                <a:off x="5561421" y="2115687"/>
                <a:ext cx="719603" cy="1313313"/>
                <a:chOff x="5561421" y="2115687"/>
                <a:chExt cx="719603" cy="1313313"/>
              </a:xfrm>
            </p:grpSpPr>
            <p:sp>
              <p:nvSpPr>
                <p:cNvPr id="1335" name="円/楕円 1936">
                  <a:extLst>
                    <a:ext uri="{FF2B5EF4-FFF2-40B4-BE49-F238E27FC236}">
                      <a16:creationId xmlns:a16="http://schemas.microsoft.com/office/drawing/2014/main" id="{2CBCA0C7-B679-4B64-8C97-B443226069B0}"/>
                    </a:ext>
                  </a:extLst>
                </p:cNvPr>
                <p:cNvSpPr/>
                <p:nvPr/>
              </p:nvSpPr>
              <p:spPr>
                <a:xfrm>
                  <a:off x="5622103" y="2253143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6" name="円/楕円 689">
                  <a:extLst>
                    <a:ext uri="{FF2B5EF4-FFF2-40B4-BE49-F238E27FC236}">
                      <a16:creationId xmlns:a16="http://schemas.microsoft.com/office/drawing/2014/main" id="{C16EA315-8EA2-4F9F-AECA-67D746759C11}"/>
                    </a:ext>
                  </a:extLst>
                </p:cNvPr>
                <p:cNvSpPr/>
                <p:nvPr/>
              </p:nvSpPr>
              <p:spPr>
                <a:xfrm rot="20700000">
                  <a:off x="5561421" y="244885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37" name="円/楕円 690">
                  <a:extLst>
                    <a:ext uri="{FF2B5EF4-FFF2-40B4-BE49-F238E27FC236}">
                      <a16:creationId xmlns:a16="http://schemas.microsoft.com/office/drawing/2014/main" id="{69B3253D-A7E1-4AD5-B606-4982812B3C05}"/>
                    </a:ext>
                  </a:extLst>
                </p:cNvPr>
                <p:cNvSpPr/>
                <p:nvPr/>
              </p:nvSpPr>
              <p:spPr>
                <a:xfrm rot="900000" flipH="1">
                  <a:off x="6106089" y="244885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38" name="円/楕円 1939">
                  <a:extLst>
                    <a:ext uri="{FF2B5EF4-FFF2-40B4-BE49-F238E27FC236}">
                      <a16:creationId xmlns:a16="http://schemas.microsoft.com/office/drawing/2014/main" id="{AF407BCD-CAF7-4408-996E-8F5A461FA90D}"/>
                    </a:ext>
                  </a:extLst>
                </p:cNvPr>
                <p:cNvSpPr/>
                <p:nvPr/>
              </p:nvSpPr>
              <p:spPr>
                <a:xfrm>
                  <a:off x="5590465" y="2115687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9" name="月 1338">
                  <a:extLst>
                    <a:ext uri="{FF2B5EF4-FFF2-40B4-BE49-F238E27FC236}">
                      <a16:creationId xmlns:a16="http://schemas.microsoft.com/office/drawing/2014/main" id="{5CB66911-5CBC-42A1-8FF4-FF5DC6FCE64B}"/>
                    </a:ext>
                  </a:extLst>
                </p:cNvPr>
                <p:cNvSpPr/>
                <p:nvPr/>
              </p:nvSpPr>
              <p:spPr>
                <a:xfrm rot="900000" flipH="1">
                  <a:off x="5605022" y="24429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0" name="月 1339">
                  <a:extLst>
                    <a:ext uri="{FF2B5EF4-FFF2-40B4-BE49-F238E27FC236}">
                      <a16:creationId xmlns:a16="http://schemas.microsoft.com/office/drawing/2014/main" id="{D3093CE2-E865-4F2C-B5BB-37D81EFC0B17}"/>
                    </a:ext>
                  </a:extLst>
                </p:cNvPr>
                <p:cNvSpPr/>
                <p:nvPr/>
              </p:nvSpPr>
              <p:spPr>
                <a:xfrm rot="709480" flipH="1">
                  <a:off x="5641918" y="245282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1" name="月 1340">
                  <a:extLst>
                    <a:ext uri="{FF2B5EF4-FFF2-40B4-BE49-F238E27FC236}">
                      <a16:creationId xmlns:a16="http://schemas.microsoft.com/office/drawing/2014/main" id="{0B8C1E24-EA4B-411E-937B-27C662313477}"/>
                    </a:ext>
                  </a:extLst>
                </p:cNvPr>
                <p:cNvSpPr/>
                <p:nvPr/>
              </p:nvSpPr>
              <p:spPr>
                <a:xfrm rot="462998" flipH="1">
                  <a:off x="5676328" y="246204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2" name="月 1341">
                  <a:extLst>
                    <a:ext uri="{FF2B5EF4-FFF2-40B4-BE49-F238E27FC236}">
                      <a16:creationId xmlns:a16="http://schemas.microsoft.com/office/drawing/2014/main" id="{1EEA79C9-97FD-46DA-A0E9-B612CB1DEF6B}"/>
                    </a:ext>
                  </a:extLst>
                </p:cNvPr>
                <p:cNvSpPr/>
                <p:nvPr/>
              </p:nvSpPr>
              <p:spPr>
                <a:xfrm rot="500641" flipH="1">
                  <a:off x="5716120" y="248858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3" name="月 1342">
                  <a:extLst>
                    <a:ext uri="{FF2B5EF4-FFF2-40B4-BE49-F238E27FC236}">
                      <a16:creationId xmlns:a16="http://schemas.microsoft.com/office/drawing/2014/main" id="{791BFBD2-7DB8-4C6B-898E-960B1FDAE14E}"/>
                    </a:ext>
                  </a:extLst>
                </p:cNvPr>
                <p:cNvSpPr/>
                <p:nvPr/>
              </p:nvSpPr>
              <p:spPr>
                <a:xfrm rot="310121" flipH="1">
                  <a:off x="5753913" y="249413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4" name="月 1343">
                  <a:extLst>
                    <a:ext uri="{FF2B5EF4-FFF2-40B4-BE49-F238E27FC236}">
                      <a16:creationId xmlns:a16="http://schemas.microsoft.com/office/drawing/2014/main" id="{B440BD7A-E755-4040-A17D-B73E901BC803}"/>
                    </a:ext>
                  </a:extLst>
                </p:cNvPr>
                <p:cNvSpPr/>
                <p:nvPr/>
              </p:nvSpPr>
              <p:spPr>
                <a:xfrm rot="63639" flipH="1">
                  <a:off x="5789160" y="249930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5" name="月 1344">
                  <a:extLst>
                    <a:ext uri="{FF2B5EF4-FFF2-40B4-BE49-F238E27FC236}">
                      <a16:creationId xmlns:a16="http://schemas.microsoft.com/office/drawing/2014/main" id="{7607763E-9AD7-400E-958B-AEBF4B5C328B}"/>
                    </a:ext>
                  </a:extLst>
                </p:cNvPr>
                <p:cNvSpPr/>
                <p:nvPr/>
              </p:nvSpPr>
              <p:spPr>
                <a:xfrm rot="20700000">
                  <a:off x="6110601" y="24429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6" name="月 1345">
                  <a:extLst>
                    <a:ext uri="{FF2B5EF4-FFF2-40B4-BE49-F238E27FC236}">
                      <a16:creationId xmlns:a16="http://schemas.microsoft.com/office/drawing/2014/main" id="{412C39A5-C762-4752-9EAD-0375D81DFBB5}"/>
                    </a:ext>
                  </a:extLst>
                </p:cNvPr>
                <p:cNvSpPr/>
                <p:nvPr/>
              </p:nvSpPr>
              <p:spPr>
                <a:xfrm rot="20890520">
                  <a:off x="6073705" y="245282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7" name="月 1346">
                  <a:extLst>
                    <a:ext uri="{FF2B5EF4-FFF2-40B4-BE49-F238E27FC236}">
                      <a16:creationId xmlns:a16="http://schemas.microsoft.com/office/drawing/2014/main" id="{F0762E1B-E273-48CF-95B0-860E234B4656}"/>
                    </a:ext>
                  </a:extLst>
                </p:cNvPr>
                <p:cNvSpPr/>
                <p:nvPr/>
              </p:nvSpPr>
              <p:spPr>
                <a:xfrm rot="21137002">
                  <a:off x="6039295" y="246204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8" name="月 1347">
                  <a:extLst>
                    <a:ext uri="{FF2B5EF4-FFF2-40B4-BE49-F238E27FC236}">
                      <a16:creationId xmlns:a16="http://schemas.microsoft.com/office/drawing/2014/main" id="{8E6B9969-44A4-497E-ACC2-0C91375DD419}"/>
                    </a:ext>
                  </a:extLst>
                </p:cNvPr>
                <p:cNvSpPr/>
                <p:nvPr/>
              </p:nvSpPr>
              <p:spPr>
                <a:xfrm rot="21099359">
                  <a:off x="5999503" y="248858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9" name="月 1348">
                  <a:extLst>
                    <a:ext uri="{FF2B5EF4-FFF2-40B4-BE49-F238E27FC236}">
                      <a16:creationId xmlns:a16="http://schemas.microsoft.com/office/drawing/2014/main" id="{5410CE56-10A7-428B-A9B6-D829B95995D0}"/>
                    </a:ext>
                  </a:extLst>
                </p:cNvPr>
                <p:cNvSpPr/>
                <p:nvPr/>
              </p:nvSpPr>
              <p:spPr>
                <a:xfrm rot="21289879">
                  <a:off x="5961710" y="249413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0" name="月 1349">
                  <a:extLst>
                    <a:ext uri="{FF2B5EF4-FFF2-40B4-BE49-F238E27FC236}">
                      <a16:creationId xmlns:a16="http://schemas.microsoft.com/office/drawing/2014/main" id="{B5DD7ACE-3D3E-4B81-87EE-41EA9665F485}"/>
                    </a:ext>
                  </a:extLst>
                </p:cNvPr>
                <p:cNvSpPr/>
                <p:nvPr/>
              </p:nvSpPr>
              <p:spPr>
                <a:xfrm rot="21536361">
                  <a:off x="5926463" y="249930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1" name="片側の 2 つの角を丸めた四角形 1967">
                  <a:extLst>
                    <a:ext uri="{FF2B5EF4-FFF2-40B4-BE49-F238E27FC236}">
                      <a16:creationId xmlns:a16="http://schemas.microsoft.com/office/drawing/2014/main" id="{97B12AFA-B73E-44DC-8E9A-329B855A4090}"/>
                    </a:ext>
                  </a:extLst>
                </p:cNvPr>
                <p:cNvSpPr/>
                <p:nvPr/>
              </p:nvSpPr>
              <p:spPr>
                <a:xfrm rot="10800000">
                  <a:off x="5851231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52" name="円/楕円 691">
                  <a:extLst>
                    <a:ext uri="{FF2B5EF4-FFF2-40B4-BE49-F238E27FC236}">
                      <a16:creationId xmlns:a16="http://schemas.microsoft.com/office/drawing/2014/main" id="{183137DD-BD82-48C3-B6C7-8BF1D786D614}"/>
                    </a:ext>
                  </a:extLst>
                </p:cNvPr>
                <p:cNvSpPr/>
                <p:nvPr/>
              </p:nvSpPr>
              <p:spPr>
                <a:xfrm>
                  <a:off x="5631700" y="219528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53" name="円/楕円 632">
                  <a:extLst>
                    <a:ext uri="{FF2B5EF4-FFF2-40B4-BE49-F238E27FC236}">
                      <a16:creationId xmlns:a16="http://schemas.microsoft.com/office/drawing/2014/main" id="{538956A2-A104-4BF5-AC71-D6F9E80BAF28}"/>
                    </a:ext>
                  </a:extLst>
                </p:cNvPr>
                <p:cNvSpPr/>
                <p:nvPr/>
              </p:nvSpPr>
              <p:spPr>
                <a:xfrm>
                  <a:off x="5876848" y="2647772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54" name="片側の 2 つの角を丸めた四角形 1981">
                  <a:extLst>
                    <a:ext uri="{FF2B5EF4-FFF2-40B4-BE49-F238E27FC236}">
                      <a16:creationId xmlns:a16="http://schemas.microsoft.com/office/drawing/2014/main" id="{C2061119-AF3C-4E40-8A5D-BE797CC51454}"/>
                    </a:ext>
                  </a:extLst>
                </p:cNvPr>
                <p:cNvSpPr/>
                <p:nvPr/>
              </p:nvSpPr>
              <p:spPr>
                <a:xfrm>
                  <a:off x="5640666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55" name="フリーフォーム 1989">
                  <a:extLst>
                    <a:ext uri="{FF2B5EF4-FFF2-40B4-BE49-F238E27FC236}">
                      <a16:creationId xmlns:a16="http://schemas.microsoft.com/office/drawing/2014/main" id="{77E9C732-CD9E-4028-964B-562BC8F34A70}"/>
                    </a:ext>
                  </a:extLst>
                </p:cNvPr>
                <p:cNvSpPr/>
                <p:nvPr/>
              </p:nvSpPr>
              <p:spPr>
                <a:xfrm>
                  <a:off x="5619700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56" name="直角三角形 1355">
                  <a:extLst>
                    <a:ext uri="{FF2B5EF4-FFF2-40B4-BE49-F238E27FC236}">
                      <a16:creationId xmlns:a16="http://schemas.microsoft.com/office/drawing/2014/main" id="{18290BA8-DEE0-4BAA-B549-136BDD563BDC}"/>
                    </a:ext>
                  </a:extLst>
                </p:cNvPr>
                <p:cNvSpPr/>
                <p:nvPr/>
              </p:nvSpPr>
              <p:spPr>
                <a:xfrm rot="5400000">
                  <a:off x="5756494" y="2894053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57" name="直角三角形 1356">
                  <a:extLst>
                    <a:ext uri="{FF2B5EF4-FFF2-40B4-BE49-F238E27FC236}">
                      <a16:creationId xmlns:a16="http://schemas.microsoft.com/office/drawing/2014/main" id="{61075FE1-F3E0-4F8B-A4C9-86A4C7E9F1EE}"/>
                    </a:ext>
                  </a:extLst>
                </p:cNvPr>
                <p:cNvSpPr/>
                <p:nvPr/>
              </p:nvSpPr>
              <p:spPr>
                <a:xfrm rot="16200000" flipH="1">
                  <a:off x="5921231" y="2894053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58" name="円/楕円 1992">
                  <a:extLst>
                    <a:ext uri="{FF2B5EF4-FFF2-40B4-BE49-F238E27FC236}">
                      <a16:creationId xmlns:a16="http://schemas.microsoft.com/office/drawing/2014/main" id="{0C4D30B6-1FE4-4E14-B7EE-9165888AC8D3}"/>
                    </a:ext>
                  </a:extLst>
                </p:cNvPr>
                <p:cNvSpPr/>
                <p:nvPr/>
              </p:nvSpPr>
              <p:spPr>
                <a:xfrm>
                  <a:off x="5701659" y="2420291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9" name="円/楕円 1993">
                  <a:extLst>
                    <a:ext uri="{FF2B5EF4-FFF2-40B4-BE49-F238E27FC236}">
                      <a16:creationId xmlns:a16="http://schemas.microsoft.com/office/drawing/2014/main" id="{CB20D1A0-1852-41BF-907B-3B337D218782}"/>
                    </a:ext>
                  </a:extLst>
                </p:cNvPr>
                <p:cNvSpPr/>
                <p:nvPr/>
              </p:nvSpPr>
              <p:spPr>
                <a:xfrm>
                  <a:off x="5722420" y="2460671"/>
                  <a:ext cx="94621" cy="97363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60" name="フリーフォーム 1994">
                  <a:extLst>
                    <a:ext uri="{FF2B5EF4-FFF2-40B4-BE49-F238E27FC236}">
                      <a16:creationId xmlns:a16="http://schemas.microsoft.com/office/drawing/2014/main" id="{62475253-88CC-4BE5-AFFC-849C0586DA02}"/>
                    </a:ext>
                  </a:extLst>
                </p:cNvPr>
                <p:cNvSpPr/>
                <p:nvPr/>
              </p:nvSpPr>
              <p:spPr>
                <a:xfrm>
                  <a:off x="5706333" y="2405778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1" name="円/楕円 1998">
                  <a:extLst>
                    <a:ext uri="{FF2B5EF4-FFF2-40B4-BE49-F238E27FC236}">
                      <a16:creationId xmlns:a16="http://schemas.microsoft.com/office/drawing/2014/main" id="{F886822C-4A6C-4C77-B168-19EB896DD8D4}"/>
                    </a:ext>
                  </a:extLst>
                </p:cNvPr>
                <p:cNvSpPr/>
                <p:nvPr/>
              </p:nvSpPr>
              <p:spPr>
                <a:xfrm flipH="1">
                  <a:off x="5996350" y="2420291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2" name="円/楕円 2007">
                  <a:extLst>
                    <a:ext uri="{FF2B5EF4-FFF2-40B4-BE49-F238E27FC236}">
                      <a16:creationId xmlns:a16="http://schemas.microsoft.com/office/drawing/2014/main" id="{C0E09AD9-7EDB-4E9B-AA60-9FFD660A3D16}"/>
                    </a:ext>
                  </a:extLst>
                </p:cNvPr>
                <p:cNvSpPr/>
                <p:nvPr/>
              </p:nvSpPr>
              <p:spPr>
                <a:xfrm flipH="1">
                  <a:off x="6017110" y="2460671"/>
                  <a:ext cx="94621" cy="97363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63" name="フリーフォーム 2008">
                  <a:extLst>
                    <a:ext uri="{FF2B5EF4-FFF2-40B4-BE49-F238E27FC236}">
                      <a16:creationId xmlns:a16="http://schemas.microsoft.com/office/drawing/2014/main" id="{F57E0926-E041-41CB-A853-4FAA96F4CA70}"/>
                    </a:ext>
                  </a:extLst>
                </p:cNvPr>
                <p:cNvSpPr/>
                <p:nvPr/>
              </p:nvSpPr>
              <p:spPr>
                <a:xfrm flipH="1">
                  <a:off x="6001023" y="2405778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4" name="月 316">
                  <a:extLst>
                    <a:ext uri="{FF2B5EF4-FFF2-40B4-BE49-F238E27FC236}">
                      <a16:creationId xmlns:a16="http://schemas.microsoft.com/office/drawing/2014/main" id="{1DEAC436-9D0C-4EC3-A99B-CA66536161DD}"/>
                    </a:ext>
                  </a:extLst>
                </p:cNvPr>
                <p:cNvSpPr/>
                <p:nvPr/>
              </p:nvSpPr>
              <p:spPr>
                <a:xfrm rot="5400000">
                  <a:off x="5739796" y="2304315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65" name="月 316">
                  <a:extLst>
                    <a:ext uri="{FF2B5EF4-FFF2-40B4-BE49-F238E27FC236}">
                      <a16:creationId xmlns:a16="http://schemas.microsoft.com/office/drawing/2014/main" id="{84FDB964-5377-4F8D-AE20-569E90B20058}"/>
                    </a:ext>
                  </a:extLst>
                </p:cNvPr>
                <p:cNvSpPr/>
                <p:nvPr/>
              </p:nvSpPr>
              <p:spPr>
                <a:xfrm rot="5400000">
                  <a:off x="6046977" y="2304315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66" name="円/楕円 3032">
                  <a:extLst>
                    <a:ext uri="{FF2B5EF4-FFF2-40B4-BE49-F238E27FC236}">
                      <a16:creationId xmlns:a16="http://schemas.microsoft.com/office/drawing/2014/main" id="{293245A6-6233-48A2-9D71-3CE3CAAB4059}"/>
                    </a:ext>
                  </a:extLst>
                </p:cNvPr>
                <p:cNvSpPr/>
                <p:nvPr/>
              </p:nvSpPr>
              <p:spPr>
                <a:xfrm>
                  <a:off x="5786504" y="2721989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10" name="グループ化 1309">
                <a:extLst>
                  <a:ext uri="{FF2B5EF4-FFF2-40B4-BE49-F238E27FC236}">
                    <a16:creationId xmlns:a16="http://schemas.microsoft.com/office/drawing/2014/main" id="{D740D252-28B6-4821-9107-63F9E706E3E9}"/>
                  </a:ext>
                </a:extLst>
              </p:cNvPr>
              <p:cNvGrpSpPr/>
              <p:nvPr/>
            </p:nvGrpSpPr>
            <p:grpSpPr>
              <a:xfrm>
                <a:off x="6046366" y="2454184"/>
                <a:ext cx="454396" cy="909780"/>
                <a:chOff x="-1248362" y="4644497"/>
                <a:chExt cx="454396" cy="909780"/>
              </a:xfrm>
            </p:grpSpPr>
            <p:sp>
              <p:nvSpPr>
                <p:cNvPr id="1324" name="角丸四角形 177">
                  <a:extLst>
                    <a:ext uri="{FF2B5EF4-FFF2-40B4-BE49-F238E27FC236}">
                      <a16:creationId xmlns:a16="http://schemas.microsoft.com/office/drawing/2014/main" id="{8E07E85F-6BF1-4F49-BE14-970F1FDD5854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25" name="グループ化 1324">
                  <a:extLst>
                    <a:ext uri="{FF2B5EF4-FFF2-40B4-BE49-F238E27FC236}">
                      <a16:creationId xmlns:a16="http://schemas.microsoft.com/office/drawing/2014/main" id="{D35E650F-C7A3-41B7-A555-E59193E86B54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1329" name="グループ化 1328">
                    <a:extLst>
                      <a:ext uri="{FF2B5EF4-FFF2-40B4-BE49-F238E27FC236}">
                        <a16:creationId xmlns:a16="http://schemas.microsoft.com/office/drawing/2014/main" id="{6170F641-54B8-4FD5-A531-6A58E670471B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1331" name="四角形: 角を丸くする 1330">
                      <a:extLst>
                        <a:ext uri="{FF2B5EF4-FFF2-40B4-BE49-F238E27FC236}">
                          <a16:creationId xmlns:a16="http://schemas.microsoft.com/office/drawing/2014/main" id="{8177AC69-CE90-40C7-84DC-B58ECB756C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32" name="四角形: 角を丸くする 1331">
                      <a:extLst>
                        <a:ext uri="{FF2B5EF4-FFF2-40B4-BE49-F238E27FC236}">
                          <a16:creationId xmlns:a16="http://schemas.microsoft.com/office/drawing/2014/main" id="{0D7299C7-12D8-4E21-87DE-08201AE286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33" name="フリーフォーム: 図形 1332">
                      <a:extLst>
                        <a:ext uri="{FF2B5EF4-FFF2-40B4-BE49-F238E27FC236}">
                          <a16:creationId xmlns:a16="http://schemas.microsoft.com/office/drawing/2014/main" id="{BDF3386E-59C2-42BD-A38C-14042AAFCD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34" name="フリーフォーム: 図形 1333">
                      <a:extLst>
                        <a:ext uri="{FF2B5EF4-FFF2-40B4-BE49-F238E27FC236}">
                          <a16:creationId xmlns:a16="http://schemas.microsoft.com/office/drawing/2014/main" id="{A9CD0678-977F-4B13-A108-2498AE1B2A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30" name="フリーフォーム: 図形 1329">
                    <a:extLst>
                      <a:ext uri="{FF2B5EF4-FFF2-40B4-BE49-F238E27FC236}">
                        <a16:creationId xmlns:a16="http://schemas.microsoft.com/office/drawing/2014/main" id="{7E5F2CF3-1ED5-42DA-A2C7-870919569FF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26" name="グループ化 1325">
                  <a:extLst>
                    <a:ext uri="{FF2B5EF4-FFF2-40B4-BE49-F238E27FC236}">
                      <a16:creationId xmlns:a16="http://schemas.microsoft.com/office/drawing/2014/main" id="{5BE4B563-FF85-4A89-934B-FA73FA31C78F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1327" name="台形 1326">
                    <a:extLst>
                      <a:ext uri="{FF2B5EF4-FFF2-40B4-BE49-F238E27FC236}">
                        <a16:creationId xmlns:a16="http://schemas.microsoft.com/office/drawing/2014/main" id="{E56C4179-F6F7-44B0-AB02-B0A789315A5E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8" name="片側の 2 つの角を丸めた四角形 186">
                    <a:extLst>
                      <a:ext uri="{FF2B5EF4-FFF2-40B4-BE49-F238E27FC236}">
                        <a16:creationId xmlns:a16="http://schemas.microsoft.com/office/drawing/2014/main" id="{C3356F77-ADDE-4D51-B118-8269747C6CC3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11" name="グループ化 1310">
                <a:extLst>
                  <a:ext uri="{FF2B5EF4-FFF2-40B4-BE49-F238E27FC236}">
                    <a16:creationId xmlns:a16="http://schemas.microsoft.com/office/drawing/2014/main" id="{66195C94-8788-4C99-880E-F50B0EB2A456}"/>
                  </a:ext>
                </a:extLst>
              </p:cNvPr>
              <p:cNvGrpSpPr/>
              <p:nvPr/>
            </p:nvGrpSpPr>
            <p:grpSpPr>
              <a:xfrm>
                <a:off x="5390110" y="2422933"/>
                <a:ext cx="424402" cy="896032"/>
                <a:chOff x="225179" y="458402"/>
                <a:chExt cx="424402" cy="896032"/>
              </a:xfrm>
            </p:grpSpPr>
            <p:sp>
              <p:nvSpPr>
                <p:cNvPr id="1312" name="角丸四角形 177">
                  <a:extLst>
                    <a:ext uri="{FF2B5EF4-FFF2-40B4-BE49-F238E27FC236}">
                      <a16:creationId xmlns:a16="http://schemas.microsoft.com/office/drawing/2014/main" id="{DDFACE1B-B379-4864-9C45-F99AB2146E67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13" name="グループ化 1312">
                  <a:extLst>
                    <a:ext uri="{FF2B5EF4-FFF2-40B4-BE49-F238E27FC236}">
                      <a16:creationId xmlns:a16="http://schemas.microsoft.com/office/drawing/2014/main" id="{0694881D-43C5-4122-9824-D0CF6FE8D9DE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1314" name="グループ化 1313">
                    <a:extLst>
                      <a:ext uri="{FF2B5EF4-FFF2-40B4-BE49-F238E27FC236}">
                        <a16:creationId xmlns:a16="http://schemas.microsoft.com/office/drawing/2014/main" id="{8005C1BE-6A22-4FB7-B5B9-64E8A3BCE350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1318" name="グループ化 1317">
                      <a:extLst>
                        <a:ext uri="{FF2B5EF4-FFF2-40B4-BE49-F238E27FC236}">
                          <a16:creationId xmlns:a16="http://schemas.microsoft.com/office/drawing/2014/main" id="{F07B3F26-77A7-4F68-917C-CF7EE95F6D3A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1320" name="四角形: 角を丸くする 1319">
                        <a:extLst>
                          <a:ext uri="{FF2B5EF4-FFF2-40B4-BE49-F238E27FC236}">
                            <a16:creationId xmlns:a16="http://schemas.microsoft.com/office/drawing/2014/main" id="{7D753266-6BD8-4EE4-BF12-0C0F55EF84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21" name="四角形: 角を丸くする 1320">
                        <a:extLst>
                          <a:ext uri="{FF2B5EF4-FFF2-40B4-BE49-F238E27FC236}">
                            <a16:creationId xmlns:a16="http://schemas.microsoft.com/office/drawing/2014/main" id="{FE2A9080-34FB-4366-A45A-D12461DC87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22" name="フリーフォーム: 図形 1321">
                        <a:extLst>
                          <a:ext uri="{FF2B5EF4-FFF2-40B4-BE49-F238E27FC236}">
                            <a16:creationId xmlns:a16="http://schemas.microsoft.com/office/drawing/2014/main" id="{7DD9C1F2-A3CD-4B0F-84EA-B5E25FA405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23" name="フリーフォーム: 図形 1322">
                        <a:extLst>
                          <a:ext uri="{FF2B5EF4-FFF2-40B4-BE49-F238E27FC236}">
                            <a16:creationId xmlns:a16="http://schemas.microsoft.com/office/drawing/2014/main" id="{8F22AF6F-F1EE-4346-BD2F-85C54CB915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319" name="フリーフォーム: 図形 1318">
                      <a:extLst>
                        <a:ext uri="{FF2B5EF4-FFF2-40B4-BE49-F238E27FC236}">
                          <a16:creationId xmlns:a16="http://schemas.microsoft.com/office/drawing/2014/main" id="{6B406D07-27AA-4E63-901F-2532691FF56B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15" name="グループ化 1314">
                    <a:extLst>
                      <a:ext uri="{FF2B5EF4-FFF2-40B4-BE49-F238E27FC236}">
                        <a16:creationId xmlns:a16="http://schemas.microsoft.com/office/drawing/2014/main" id="{6F06C4AB-D46E-4A88-A330-FD3248E29AF4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1316" name="台形 1315">
                      <a:extLst>
                        <a:ext uri="{FF2B5EF4-FFF2-40B4-BE49-F238E27FC236}">
                          <a16:creationId xmlns:a16="http://schemas.microsoft.com/office/drawing/2014/main" id="{934AC91D-BF2F-4FA1-9345-25C4DCFD04A8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17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64E441B7-03A3-4D9F-8873-DA37F78D4937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304" name="グループ化 1303">
              <a:extLst>
                <a:ext uri="{FF2B5EF4-FFF2-40B4-BE49-F238E27FC236}">
                  <a16:creationId xmlns:a16="http://schemas.microsoft.com/office/drawing/2014/main" id="{CFBB8273-B987-4FEC-91EB-C16EE0FC3E27}"/>
                </a:ext>
              </a:extLst>
            </p:cNvPr>
            <p:cNvGrpSpPr/>
            <p:nvPr/>
          </p:nvGrpSpPr>
          <p:grpSpPr>
            <a:xfrm>
              <a:off x="5059763" y="1989206"/>
              <a:ext cx="1080215" cy="364518"/>
              <a:chOff x="652624" y="1317391"/>
              <a:chExt cx="1080215" cy="364518"/>
            </a:xfrm>
          </p:grpSpPr>
          <p:sp>
            <p:nvSpPr>
              <p:cNvPr id="1305" name="楕円 44">
                <a:extLst>
                  <a:ext uri="{FF2B5EF4-FFF2-40B4-BE49-F238E27FC236}">
                    <a16:creationId xmlns:a16="http://schemas.microsoft.com/office/drawing/2014/main" id="{EEB4BD53-F924-447B-8482-91C13C271ABF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6" name="楕円 44">
                <a:extLst>
                  <a:ext uri="{FF2B5EF4-FFF2-40B4-BE49-F238E27FC236}">
                    <a16:creationId xmlns:a16="http://schemas.microsoft.com/office/drawing/2014/main" id="{2D7FD0ED-AC93-4261-B38A-97C10710FA48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7" name="楕円 44">
                <a:extLst>
                  <a:ext uri="{FF2B5EF4-FFF2-40B4-BE49-F238E27FC236}">
                    <a16:creationId xmlns:a16="http://schemas.microsoft.com/office/drawing/2014/main" id="{786F1F02-5AD1-4FF1-9237-CE3128756CA1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8" name="楕円 44">
                <a:extLst>
                  <a:ext uri="{FF2B5EF4-FFF2-40B4-BE49-F238E27FC236}">
                    <a16:creationId xmlns:a16="http://schemas.microsoft.com/office/drawing/2014/main" id="{1F43A5A6-24E5-4925-A957-EB27D9CF797A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67" name="グループ化 1366">
            <a:extLst>
              <a:ext uri="{FF2B5EF4-FFF2-40B4-BE49-F238E27FC236}">
                <a16:creationId xmlns:a16="http://schemas.microsoft.com/office/drawing/2014/main" id="{B8C4DCE0-EF74-4400-BD4A-AB4051323905}"/>
              </a:ext>
            </a:extLst>
          </p:cNvPr>
          <p:cNvGrpSpPr/>
          <p:nvPr/>
        </p:nvGrpSpPr>
        <p:grpSpPr>
          <a:xfrm>
            <a:off x="4385776" y="893678"/>
            <a:ext cx="1115710" cy="1439794"/>
            <a:chOff x="3792938" y="1989206"/>
            <a:chExt cx="1115710" cy="1439794"/>
          </a:xfrm>
        </p:grpSpPr>
        <p:grpSp>
          <p:nvGrpSpPr>
            <p:cNvPr id="1368" name="グループ化 1367">
              <a:extLst>
                <a:ext uri="{FF2B5EF4-FFF2-40B4-BE49-F238E27FC236}">
                  <a16:creationId xmlns:a16="http://schemas.microsoft.com/office/drawing/2014/main" id="{98402025-C10C-4B3D-A5C5-FA531F0BD9D1}"/>
                </a:ext>
              </a:extLst>
            </p:cNvPr>
            <p:cNvGrpSpPr/>
            <p:nvPr/>
          </p:nvGrpSpPr>
          <p:grpSpPr>
            <a:xfrm>
              <a:off x="3794483" y="2103201"/>
              <a:ext cx="1114165" cy="1325799"/>
              <a:chOff x="4420942" y="2103201"/>
              <a:chExt cx="1114165" cy="1325799"/>
            </a:xfrm>
          </p:grpSpPr>
          <p:grpSp>
            <p:nvGrpSpPr>
              <p:cNvPr id="1374" name="グループ化 1373">
                <a:extLst>
                  <a:ext uri="{FF2B5EF4-FFF2-40B4-BE49-F238E27FC236}">
                    <a16:creationId xmlns:a16="http://schemas.microsoft.com/office/drawing/2014/main" id="{26500CC7-B4B4-4F10-A150-C35F76DDED94}"/>
                  </a:ext>
                </a:extLst>
              </p:cNvPr>
              <p:cNvGrpSpPr/>
              <p:nvPr/>
            </p:nvGrpSpPr>
            <p:grpSpPr>
              <a:xfrm>
                <a:off x="4591565" y="2103201"/>
                <a:ext cx="731898" cy="1325799"/>
                <a:chOff x="4591565" y="2103201"/>
                <a:chExt cx="731898" cy="1325799"/>
              </a:xfrm>
            </p:grpSpPr>
            <p:sp>
              <p:nvSpPr>
                <p:cNvPr id="1400" name="フリーフォーム 1470">
                  <a:extLst>
                    <a:ext uri="{FF2B5EF4-FFF2-40B4-BE49-F238E27FC236}">
                      <a16:creationId xmlns:a16="http://schemas.microsoft.com/office/drawing/2014/main" id="{1BD13061-042A-4707-8AA3-AB9852CC31BA}"/>
                    </a:ext>
                  </a:extLst>
                </p:cNvPr>
                <p:cNvSpPr/>
                <p:nvPr/>
              </p:nvSpPr>
              <p:spPr>
                <a:xfrm>
                  <a:off x="4591565" y="2103201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1" name="片側の 2 つの角を丸めた四角形 1475">
                  <a:extLst>
                    <a:ext uri="{FF2B5EF4-FFF2-40B4-BE49-F238E27FC236}">
                      <a16:creationId xmlns:a16="http://schemas.microsoft.com/office/drawing/2014/main" id="{A8B2A3BB-0343-4D80-9B22-DDA4B22C621A}"/>
                    </a:ext>
                  </a:extLst>
                </p:cNvPr>
                <p:cNvSpPr/>
                <p:nvPr/>
              </p:nvSpPr>
              <p:spPr>
                <a:xfrm rot="10800000">
                  <a:off x="4883309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2" name="円/楕円 238">
                  <a:extLst>
                    <a:ext uri="{FF2B5EF4-FFF2-40B4-BE49-F238E27FC236}">
                      <a16:creationId xmlns:a16="http://schemas.microsoft.com/office/drawing/2014/main" id="{2C8BE8A1-C6E6-418E-93EF-DDD80F5D89B1}"/>
                    </a:ext>
                  </a:extLst>
                </p:cNvPr>
                <p:cNvSpPr/>
                <p:nvPr/>
              </p:nvSpPr>
              <p:spPr>
                <a:xfrm>
                  <a:off x="4663778" y="233965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3" name="フリーフォーム 1724">
                  <a:extLst>
                    <a:ext uri="{FF2B5EF4-FFF2-40B4-BE49-F238E27FC236}">
                      <a16:creationId xmlns:a16="http://schemas.microsoft.com/office/drawing/2014/main" id="{D73DD4F9-FB6E-42C4-AE0A-A8EF7640590F}"/>
                    </a:ext>
                  </a:extLst>
                </p:cNvPr>
                <p:cNvSpPr/>
                <p:nvPr/>
              </p:nvSpPr>
              <p:spPr>
                <a:xfrm>
                  <a:off x="4668291" y="2287610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4" name="角丸四角形 1725">
                  <a:extLst>
                    <a:ext uri="{FF2B5EF4-FFF2-40B4-BE49-F238E27FC236}">
                      <a16:creationId xmlns:a16="http://schemas.microsoft.com/office/drawing/2014/main" id="{92DEC1C5-C3B3-4935-9ECC-551C6B2F54FC}"/>
                    </a:ext>
                  </a:extLst>
                </p:cNvPr>
                <p:cNvSpPr/>
                <p:nvPr/>
              </p:nvSpPr>
              <p:spPr>
                <a:xfrm>
                  <a:off x="4733763" y="2429865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5" name="円/楕円 727">
                  <a:extLst>
                    <a:ext uri="{FF2B5EF4-FFF2-40B4-BE49-F238E27FC236}">
                      <a16:creationId xmlns:a16="http://schemas.microsoft.com/office/drawing/2014/main" id="{01922693-DDB1-4E2D-B2B6-ED91E00044E6}"/>
                    </a:ext>
                  </a:extLst>
                </p:cNvPr>
                <p:cNvSpPr/>
                <p:nvPr/>
              </p:nvSpPr>
              <p:spPr>
                <a:xfrm>
                  <a:off x="4755739" y="2464582"/>
                  <a:ext cx="75108" cy="7510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6" name="角丸四角形 1727">
                  <a:extLst>
                    <a:ext uri="{FF2B5EF4-FFF2-40B4-BE49-F238E27FC236}">
                      <a16:creationId xmlns:a16="http://schemas.microsoft.com/office/drawing/2014/main" id="{DF924A90-086B-43E8-BE90-083375423406}"/>
                    </a:ext>
                  </a:extLst>
                </p:cNvPr>
                <p:cNvSpPr/>
                <p:nvPr/>
              </p:nvSpPr>
              <p:spPr>
                <a:xfrm>
                  <a:off x="5071901" y="2429865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7" name="円/楕円 729">
                  <a:extLst>
                    <a:ext uri="{FF2B5EF4-FFF2-40B4-BE49-F238E27FC236}">
                      <a16:creationId xmlns:a16="http://schemas.microsoft.com/office/drawing/2014/main" id="{F5A7A061-2E83-43D0-8D80-D468CD493BD9}"/>
                    </a:ext>
                  </a:extLst>
                </p:cNvPr>
                <p:cNvSpPr/>
                <p:nvPr/>
              </p:nvSpPr>
              <p:spPr>
                <a:xfrm>
                  <a:off x="5093877" y="2464582"/>
                  <a:ext cx="75108" cy="7510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8" name="月 1407">
                  <a:extLst>
                    <a:ext uri="{FF2B5EF4-FFF2-40B4-BE49-F238E27FC236}">
                      <a16:creationId xmlns:a16="http://schemas.microsoft.com/office/drawing/2014/main" id="{4111CE3E-E01D-4A4A-8D5C-D8F11C8F0317}"/>
                    </a:ext>
                  </a:extLst>
                </p:cNvPr>
                <p:cNvSpPr/>
                <p:nvPr/>
              </p:nvSpPr>
              <p:spPr>
                <a:xfrm rot="16200000">
                  <a:off x="4943458" y="2625245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9" name="片側の 2 つの角を丸めた四角形 1789">
                  <a:extLst>
                    <a:ext uri="{FF2B5EF4-FFF2-40B4-BE49-F238E27FC236}">
                      <a16:creationId xmlns:a16="http://schemas.microsoft.com/office/drawing/2014/main" id="{AC9B88E0-3238-487B-A2EE-C5CC4A38B59F}"/>
                    </a:ext>
                  </a:extLst>
                </p:cNvPr>
                <p:cNvSpPr/>
                <p:nvPr/>
              </p:nvSpPr>
              <p:spPr>
                <a:xfrm>
                  <a:off x="4673651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0" name="フリーフォーム 1790">
                  <a:extLst>
                    <a:ext uri="{FF2B5EF4-FFF2-40B4-BE49-F238E27FC236}">
                      <a16:creationId xmlns:a16="http://schemas.microsoft.com/office/drawing/2014/main" id="{29121E25-3E41-4FA5-8E3A-EB86F198394E}"/>
                    </a:ext>
                  </a:extLst>
                </p:cNvPr>
                <p:cNvSpPr/>
                <p:nvPr/>
              </p:nvSpPr>
              <p:spPr>
                <a:xfrm>
                  <a:off x="4652685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1" name="直角三角形 1410">
                  <a:extLst>
                    <a:ext uri="{FF2B5EF4-FFF2-40B4-BE49-F238E27FC236}">
                      <a16:creationId xmlns:a16="http://schemas.microsoft.com/office/drawing/2014/main" id="{725F5BA8-41A4-4826-9C5B-6ECB9FF193EC}"/>
                    </a:ext>
                  </a:extLst>
                </p:cNvPr>
                <p:cNvSpPr/>
                <p:nvPr/>
              </p:nvSpPr>
              <p:spPr>
                <a:xfrm rot="5400000">
                  <a:off x="4789479" y="2894053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2" name="直角三角形 1411">
                  <a:extLst>
                    <a:ext uri="{FF2B5EF4-FFF2-40B4-BE49-F238E27FC236}">
                      <a16:creationId xmlns:a16="http://schemas.microsoft.com/office/drawing/2014/main" id="{72167E63-95F3-4639-AC94-505EE2DDA5B2}"/>
                    </a:ext>
                  </a:extLst>
                </p:cNvPr>
                <p:cNvSpPr/>
                <p:nvPr/>
              </p:nvSpPr>
              <p:spPr>
                <a:xfrm rot="16200000" flipH="1">
                  <a:off x="4954216" y="2894053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3" name="円/楕円 3031">
                  <a:extLst>
                    <a:ext uri="{FF2B5EF4-FFF2-40B4-BE49-F238E27FC236}">
                      <a16:creationId xmlns:a16="http://schemas.microsoft.com/office/drawing/2014/main" id="{0B9EB3AC-02B6-4530-BC46-DD74069E5A50}"/>
                    </a:ext>
                  </a:extLst>
                </p:cNvPr>
                <p:cNvSpPr/>
                <p:nvPr/>
              </p:nvSpPr>
              <p:spPr>
                <a:xfrm>
                  <a:off x="4810395" y="2721989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75" name="グループ化 1374">
                <a:extLst>
                  <a:ext uri="{FF2B5EF4-FFF2-40B4-BE49-F238E27FC236}">
                    <a16:creationId xmlns:a16="http://schemas.microsoft.com/office/drawing/2014/main" id="{F2E75927-4B34-4E5F-8969-1229AB6BE213}"/>
                  </a:ext>
                </a:extLst>
              </p:cNvPr>
              <p:cNvGrpSpPr/>
              <p:nvPr/>
            </p:nvGrpSpPr>
            <p:grpSpPr>
              <a:xfrm>
                <a:off x="5080711" y="2455371"/>
                <a:ext cx="454396" cy="909780"/>
                <a:chOff x="-1248362" y="4644497"/>
                <a:chExt cx="454396" cy="909780"/>
              </a:xfrm>
            </p:grpSpPr>
            <p:sp>
              <p:nvSpPr>
                <p:cNvPr id="1389" name="角丸四角形 177">
                  <a:extLst>
                    <a:ext uri="{FF2B5EF4-FFF2-40B4-BE49-F238E27FC236}">
                      <a16:creationId xmlns:a16="http://schemas.microsoft.com/office/drawing/2014/main" id="{D2908213-63A7-4C5B-9352-BBF41952C1F6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90" name="グループ化 1389">
                  <a:extLst>
                    <a:ext uri="{FF2B5EF4-FFF2-40B4-BE49-F238E27FC236}">
                      <a16:creationId xmlns:a16="http://schemas.microsoft.com/office/drawing/2014/main" id="{6FDFDF0C-BF77-471D-8C15-F15C9E9F6D89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1394" name="グループ化 1393">
                    <a:extLst>
                      <a:ext uri="{FF2B5EF4-FFF2-40B4-BE49-F238E27FC236}">
                        <a16:creationId xmlns:a16="http://schemas.microsoft.com/office/drawing/2014/main" id="{6B80F872-798E-44EB-B470-59F413C50CD1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1396" name="四角形: 角を丸くする 1395">
                      <a:extLst>
                        <a:ext uri="{FF2B5EF4-FFF2-40B4-BE49-F238E27FC236}">
                          <a16:creationId xmlns:a16="http://schemas.microsoft.com/office/drawing/2014/main" id="{3C228430-98FF-444E-897D-297DB78124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97" name="四角形: 角を丸くする 1396">
                      <a:extLst>
                        <a:ext uri="{FF2B5EF4-FFF2-40B4-BE49-F238E27FC236}">
                          <a16:creationId xmlns:a16="http://schemas.microsoft.com/office/drawing/2014/main" id="{57AF2574-D929-4D70-A118-51311D43BD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98" name="フリーフォーム: 図形 1397">
                      <a:extLst>
                        <a:ext uri="{FF2B5EF4-FFF2-40B4-BE49-F238E27FC236}">
                          <a16:creationId xmlns:a16="http://schemas.microsoft.com/office/drawing/2014/main" id="{415F1589-3818-4289-B817-0DDCA7F1CE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99" name="フリーフォーム: 図形 1398">
                      <a:extLst>
                        <a:ext uri="{FF2B5EF4-FFF2-40B4-BE49-F238E27FC236}">
                          <a16:creationId xmlns:a16="http://schemas.microsoft.com/office/drawing/2014/main" id="{9C4F9747-A926-4554-92B2-9BECB95FD0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395" name="フリーフォーム: 図形 1394">
                    <a:extLst>
                      <a:ext uri="{FF2B5EF4-FFF2-40B4-BE49-F238E27FC236}">
                        <a16:creationId xmlns:a16="http://schemas.microsoft.com/office/drawing/2014/main" id="{5AA8AB93-D4E7-42FE-BB9C-DB9D076A06B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91" name="グループ化 1390">
                  <a:extLst>
                    <a:ext uri="{FF2B5EF4-FFF2-40B4-BE49-F238E27FC236}">
                      <a16:creationId xmlns:a16="http://schemas.microsoft.com/office/drawing/2014/main" id="{FADA9042-8F66-4DCF-97D6-EAA796C72B04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1392" name="台形 1391">
                    <a:extLst>
                      <a:ext uri="{FF2B5EF4-FFF2-40B4-BE49-F238E27FC236}">
                        <a16:creationId xmlns:a16="http://schemas.microsoft.com/office/drawing/2014/main" id="{1B39ACDA-4E54-41BB-944C-F7B3F37B610B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93" name="片側の 2 つの角を丸めた四角形 186">
                    <a:extLst>
                      <a:ext uri="{FF2B5EF4-FFF2-40B4-BE49-F238E27FC236}">
                        <a16:creationId xmlns:a16="http://schemas.microsoft.com/office/drawing/2014/main" id="{DC95503B-547A-40DD-852D-7AC5249EDC20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76" name="グループ化 1375">
                <a:extLst>
                  <a:ext uri="{FF2B5EF4-FFF2-40B4-BE49-F238E27FC236}">
                    <a16:creationId xmlns:a16="http://schemas.microsoft.com/office/drawing/2014/main" id="{7D32AED3-3AB0-41D8-B5BA-C8C554C1C99D}"/>
                  </a:ext>
                </a:extLst>
              </p:cNvPr>
              <p:cNvGrpSpPr/>
              <p:nvPr/>
            </p:nvGrpSpPr>
            <p:grpSpPr>
              <a:xfrm>
                <a:off x="4420942" y="2422933"/>
                <a:ext cx="424402" cy="896032"/>
                <a:chOff x="225179" y="458402"/>
                <a:chExt cx="424402" cy="896032"/>
              </a:xfrm>
            </p:grpSpPr>
            <p:sp>
              <p:nvSpPr>
                <p:cNvPr id="1377" name="角丸四角形 177">
                  <a:extLst>
                    <a:ext uri="{FF2B5EF4-FFF2-40B4-BE49-F238E27FC236}">
                      <a16:creationId xmlns:a16="http://schemas.microsoft.com/office/drawing/2014/main" id="{1483A800-61FA-4ABE-A559-8447B62E6891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78" name="グループ化 1377">
                  <a:extLst>
                    <a:ext uri="{FF2B5EF4-FFF2-40B4-BE49-F238E27FC236}">
                      <a16:creationId xmlns:a16="http://schemas.microsoft.com/office/drawing/2014/main" id="{5964FBA7-B80C-47DF-B96E-F34206F5E5B9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1379" name="グループ化 1378">
                    <a:extLst>
                      <a:ext uri="{FF2B5EF4-FFF2-40B4-BE49-F238E27FC236}">
                        <a16:creationId xmlns:a16="http://schemas.microsoft.com/office/drawing/2014/main" id="{46680856-B112-4678-925D-8742C8E92180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1383" name="グループ化 1382">
                      <a:extLst>
                        <a:ext uri="{FF2B5EF4-FFF2-40B4-BE49-F238E27FC236}">
                          <a16:creationId xmlns:a16="http://schemas.microsoft.com/office/drawing/2014/main" id="{53294F60-E165-4B57-A6C9-42698979581F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1385" name="四角形: 角を丸くする 1384">
                        <a:extLst>
                          <a:ext uri="{FF2B5EF4-FFF2-40B4-BE49-F238E27FC236}">
                            <a16:creationId xmlns:a16="http://schemas.microsoft.com/office/drawing/2014/main" id="{F61E5B1A-DA2D-4AEC-B862-C592C9777C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86" name="四角形: 角を丸くする 1385">
                        <a:extLst>
                          <a:ext uri="{FF2B5EF4-FFF2-40B4-BE49-F238E27FC236}">
                            <a16:creationId xmlns:a16="http://schemas.microsoft.com/office/drawing/2014/main" id="{D37F677E-B276-4589-8C67-ACFC2D3C4A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87" name="フリーフォーム: 図形 1386">
                        <a:extLst>
                          <a:ext uri="{FF2B5EF4-FFF2-40B4-BE49-F238E27FC236}">
                            <a16:creationId xmlns:a16="http://schemas.microsoft.com/office/drawing/2014/main" id="{6AFECB28-A977-45D7-AD1F-053C47C90A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88" name="フリーフォーム: 図形 1387">
                        <a:extLst>
                          <a:ext uri="{FF2B5EF4-FFF2-40B4-BE49-F238E27FC236}">
                            <a16:creationId xmlns:a16="http://schemas.microsoft.com/office/drawing/2014/main" id="{EFFD8654-F44A-4CE5-85E9-4919605BCE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384" name="フリーフォーム: 図形 1383">
                      <a:extLst>
                        <a:ext uri="{FF2B5EF4-FFF2-40B4-BE49-F238E27FC236}">
                          <a16:creationId xmlns:a16="http://schemas.microsoft.com/office/drawing/2014/main" id="{53C66398-B7DD-4FE5-B2B8-8DCB26ECAD38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80" name="グループ化 1379">
                    <a:extLst>
                      <a:ext uri="{FF2B5EF4-FFF2-40B4-BE49-F238E27FC236}">
                        <a16:creationId xmlns:a16="http://schemas.microsoft.com/office/drawing/2014/main" id="{6BCF7D3C-02E8-4CF8-9C4B-4ACDC32B79A0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1381" name="台形 1380">
                      <a:extLst>
                        <a:ext uri="{FF2B5EF4-FFF2-40B4-BE49-F238E27FC236}">
                          <a16:creationId xmlns:a16="http://schemas.microsoft.com/office/drawing/2014/main" id="{445D4466-C173-41A0-9DFD-D3D012CF1C90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82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EE87A1D7-75F3-4A7F-89C2-A0E5C9684B78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369" name="グループ化 1368">
              <a:extLst>
                <a:ext uri="{FF2B5EF4-FFF2-40B4-BE49-F238E27FC236}">
                  <a16:creationId xmlns:a16="http://schemas.microsoft.com/office/drawing/2014/main" id="{7BC60F18-35B1-4E79-A4B5-40E59AE6F0FE}"/>
                </a:ext>
              </a:extLst>
            </p:cNvPr>
            <p:cNvGrpSpPr/>
            <p:nvPr/>
          </p:nvGrpSpPr>
          <p:grpSpPr>
            <a:xfrm>
              <a:off x="3792938" y="1989206"/>
              <a:ext cx="1080215" cy="364518"/>
              <a:chOff x="652624" y="1317391"/>
              <a:chExt cx="1080215" cy="364518"/>
            </a:xfrm>
          </p:grpSpPr>
          <p:sp>
            <p:nvSpPr>
              <p:cNvPr id="1370" name="楕円 44">
                <a:extLst>
                  <a:ext uri="{FF2B5EF4-FFF2-40B4-BE49-F238E27FC236}">
                    <a16:creationId xmlns:a16="http://schemas.microsoft.com/office/drawing/2014/main" id="{D67C46EF-F68C-4C51-B8CB-94838A7E7B67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1" name="楕円 44">
                <a:extLst>
                  <a:ext uri="{FF2B5EF4-FFF2-40B4-BE49-F238E27FC236}">
                    <a16:creationId xmlns:a16="http://schemas.microsoft.com/office/drawing/2014/main" id="{9497F543-0470-4054-A04B-06A3465A1ACD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2" name="楕円 44">
                <a:extLst>
                  <a:ext uri="{FF2B5EF4-FFF2-40B4-BE49-F238E27FC236}">
                    <a16:creationId xmlns:a16="http://schemas.microsoft.com/office/drawing/2014/main" id="{1BC7CD74-D23F-4B0F-8C90-7A98C46AA9BB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3" name="楕円 44">
                <a:extLst>
                  <a:ext uri="{FF2B5EF4-FFF2-40B4-BE49-F238E27FC236}">
                    <a16:creationId xmlns:a16="http://schemas.microsoft.com/office/drawing/2014/main" id="{63843C40-616E-4769-AF31-AAACDCA9373F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14" name="グループ化 1413">
            <a:extLst>
              <a:ext uri="{FF2B5EF4-FFF2-40B4-BE49-F238E27FC236}">
                <a16:creationId xmlns:a16="http://schemas.microsoft.com/office/drawing/2014/main" id="{BFE34D64-752B-466C-A8F6-9E697B521E56}"/>
              </a:ext>
            </a:extLst>
          </p:cNvPr>
          <p:cNvGrpSpPr/>
          <p:nvPr/>
        </p:nvGrpSpPr>
        <p:grpSpPr>
          <a:xfrm>
            <a:off x="2505099" y="893678"/>
            <a:ext cx="1103144" cy="1439794"/>
            <a:chOff x="2526113" y="1989206"/>
            <a:chExt cx="1103144" cy="1439794"/>
          </a:xfrm>
        </p:grpSpPr>
        <p:grpSp>
          <p:nvGrpSpPr>
            <p:cNvPr id="1415" name="グループ化 1414">
              <a:extLst>
                <a:ext uri="{FF2B5EF4-FFF2-40B4-BE49-F238E27FC236}">
                  <a16:creationId xmlns:a16="http://schemas.microsoft.com/office/drawing/2014/main" id="{6DC92CF4-F018-4BDC-9A73-C6DCF0D9C5A6}"/>
                </a:ext>
              </a:extLst>
            </p:cNvPr>
            <p:cNvGrpSpPr/>
            <p:nvPr/>
          </p:nvGrpSpPr>
          <p:grpSpPr>
            <a:xfrm>
              <a:off x="2534779" y="2111206"/>
              <a:ext cx="1094478" cy="1317794"/>
              <a:chOff x="3463679" y="2111206"/>
              <a:chExt cx="1094478" cy="1317794"/>
            </a:xfrm>
          </p:grpSpPr>
          <p:grpSp>
            <p:nvGrpSpPr>
              <p:cNvPr id="1421" name="グループ化 1420">
                <a:extLst>
                  <a:ext uri="{FF2B5EF4-FFF2-40B4-BE49-F238E27FC236}">
                    <a16:creationId xmlns:a16="http://schemas.microsoft.com/office/drawing/2014/main" id="{C811FA47-2906-4F52-8FAE-477AB48E3502}"/>
                  </a:ext>
                </a:extLst>
              </p:cNvPr>
              <p:cNvGrpSpPr/>
              <p:nvPr/>
            </p:nvGrpSpPr>
            <p:grpSpPr>
              <a:xfrm>
                <a:off x="3635556" y="2111206"/>
                <a:ext cx="719603" cy="1317794"/>
                <a:chOff x="3635556" y="2111206"/>
                <a:chExt cx="719603" cy="1317794"/>
              </a:xfrm>
            </p:grpSpPr>
            <p:sp>
              <p:nvSpPr>
                <p:cNvPr id="1447" name="フローチャート: 論理積ゲート 213">
                  <a:extLst>
                    <a:ext uri="{FF2B5EF4-FFF2-40B4-BE49-F238E27FC236}">
                      <a16:creationId xmlns:a16="http://schemas.microsoft.com/office/drawing/2014/main" id="{4AF0F9EE-D767-4097-99DB-39AD4A44644D}"/>
                    </a:ext>
                  </a:extLst>
                </p:cNvPr>
                <p:cNvSpPr/>
                <p:nvPr/>
              </p:nvSpPr>
              <p:spPr>
                <a:xfrm rot="16200000">
                  <a:off x="3652246" y="2111206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48" name="片側の 2 つの角を丸めた四角形 1388">
                  <a:extLst>
                    <a:ext uri="{FF2B5EF4-FFF2-40B4-BE49-F238E27FC236}">
                      <a16:creationId xmlns:a16="http://schemas.microsoft.com/office/drawing/2014/main" id="{84290503-CB5B-4E33-9DEC-AA7C203E448B}"/>
                    </a:ext>
                  </a:extLst>
                </p:cNvPr>
                <p:cNvSpPr/>
                <p:nvPr/>
              </p:nvSpPr>
              <p:spPr>
                <a:xfrm rot="10800000">
                  <a:off x="3925366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49" name="円/楕円 689">
                  <a:extLst>
                    <a:ext uri="{FF2B5EF4-FFF2-40B4-BE49-F238E27FC236}">
                      <a16:creationId xmlns:a16="http://schemas.microsoft.com/office/drawing/2014/main" id="{B6C0F9F0-035B-4C91-B2D2-A4CCB2FC6010}"/>
                    </a:ext>
                  </a:extLst>
                </p:cNvPr>
                <p:cNvSpPr/>
                <p:nvPr/>
              </p:nvSpPr>
              <p:spPr>
                <a:xfrm rot="20700000">
                  <a:off x="3635556" y="244885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0" name="円/楕円 690">
                  <a:extLst>
                    <a:ext uri="{FF2B5EF4-FFF2-40B4-BE49-F238E27FC236}">
                      <a16:creationId xmlns:a16="http://schemas.microsoft.com/office/drawing/2014/main" id="{DAEB7A53-83DB-4333-9AEB-55C68CFA5A11}"/>
                    </a:ext>
                  </a:extLst>
                </p:cNvPr>
                <p:cNvSpPr/>
                <p:nvPr/>
              </p:nvSpPr>
              <p:spPr>
                <a:xfrm rot="900000" flipH="1">
                  <a:off x="4180224" y="244885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1" name="円/楕円 691">
                  <a:extLst>
                    <a:ext uri="{FF2B5EF4-FFF2-40B4-BE49-F238E27FC236}">
                      <a16:creationId xmlns:a16="http://schemas.microsoft.com/office/drawing/2014/main" id="{EEAED272-BA26-453F-A078-429637A24554}"/>
                    </a:ext>
                  </a:extLst>
                </p:cNvPr>
                <p:cNvSpPr/>
                <p:nvPr/>
              </p:nvSpPr>
              <p:spPr>
                <a:xfrm>
                  <a:off x="3705835" y="219528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2" name="月 1451">
                  <a:extLst>
                    <a:ext uri="{FF2B5EF4-FFF2-40B4-BE49-F238E27FC236}">
                      <a16:creationId xmlns:a16="http://schemas.microsoft.com/office/drawing/2014/main" id="{E2EA9D67-F012-4323-88B9-D2F26CD8593C}"/>
                    </a:ext>
                  </a:extLst>
                </p:cNvPr>
                <p:cNvSpPr/>
                <p:nvPr/>
              </p:nvSpPr>
              <p:spPr>
                <a:xfrm rot="5400000">
                  <a:off x="3818043" y="228888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3" name="月 1452">
                  <a:extLst>
                    <a:ext uri="{FF2B5EF4-FFF2-40B4-BE49-F238E27FC236}">
                      <a16:creationId xmlns:a16="http://schemas.microsoft.com/office/drawing/2014/main" id="{55B13F65-EDFA-4AC6-8E08-4CB1726333A3}"/>
                    </a:ext>
                  </a:extLst>
                </p:cNvPr>
                <p:cNvSpPr/>
                <p:nvPr/>
              </p:nvSpPr>
              <p:spPr>
                <a:xfrm rot="5400000">
                  <a:off x="4108556" y="228888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4" name="円/楕円 702">
                  <a:extLst>
                    <a:ext uri="{FF2B5EF4-FFF2-40B4-BE49-F238E27FC236}">
                      <a16:creationId xmlns:a16="http://schemas.microsoft.com/office/drawing/2014/main" id="{4B07B958-AF37-4FF8-A939-8926328BE417}"/>
                    </a:ext>
                  </a:extLst>
                </p:cNvPr>
                <p:cNvSpPr/>
                <p:nvPr/>
              </p:nvSpPr>
              <p:spPr>
                <a:xfrm>
                  <a:off x="3814755" y="2429865"/>
                  <a:ext cx="69057" cy="10198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5" name="円/楕円 703">
                  <a:extLst>
                    <a:ext uri="{FF2B5EF4-FFF2-40B4-BE49-F238E27FC236}">
                      <a16:creationId xmlns:a16="http://schemas.microsoft.com/office/drawing/2014/main" id="{A8FD089F-37E0-4582-9A9A-E2F8E81E4741}"/>
                    </a:ext>
                  </a:extLst>
                </p:cNvPr>
                <p:cNvSpPr/>
                <p:nvPr/>
              </p:nvSpPr>
              <p:spPr>
                <a:xfrm>
                  <a:off x="4095742" y="2429865"/>
                  <a:ext cx="69057" cy="10198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6" name="円/楕円 632">
                  <a:extLst>
                    <a:ext uri="{FF2B5EF4-FFF2-40B4-BE49-F238E27FC236}">
                      <a16:creationId xmlns:a16="http://schemas.microsoft.com/office/drawing/2014/main" id="{2BFFD205-BF76-4068-8A72-0939CE7925F7}"/>
                    </a:ext>
                  </a:extLst>
                </p:cNvPr>
                <p:cNvSpPr/>
                <p:nvPr/>
              </p:nvSpPr>
              <p:spPr>
                <a:xfrm>
                  <a:off x="3950983" y="2632030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7" name="片側の 2 つの角を丸めた四角形 1785">
                  <a:extLst>
                    <a:ext uri="{FF2B5EF4-FFF2-40B4-BE49-F238E27FC236}">
                      <a16:creationId xmlns:a16="http://schemas.microsoft.com/office/drawing/2014/main" id="{36F6A661-0DE3-42F9-B48F-CDB7A33AB442}"/>
                    </a:ext>
                  </a:extLst>
                </p:cNvPr>
                <p:cNvSpPr/>
                <p:nvPr/>
              </p:nvSpPr>
              <p:spPr>
                <a:xfrm>
                  <a:off x="3714801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8" name="フリーフォーム 1786">
                  <a:extLst>
                    <a:ext uri="{FF2B5EF4-FFF2-40B4-BE49-F238E27FC236}">
                      <a16:creationId xmlns:a16="http://schemas.microsoft.com/office/drawing/2014/main" id="{0F81DAFA-3691-40BF-A3FD-5BD69C37B2C6}"/>
                    </a:ext>
                  </a:extLst>
                </p:cNvPr>
                <p:cNvSpPr/>
                <p:nvPr/>
              </p:nvSpPr>
              <p:spPr>
                <a:xfrm>
                  <a:off x="3693835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59" name="直角三角形 1458">
                  <a:extLst>
                    <a:ext uri="{FF2B5EF4-FFF2-40B4-BE49-F238E27FC236}">
                      <a16:creationId xmlns:a16="http://schemas.microsoft.com/office/drawing/2014/main" id="{A1A54512-A2C3-4E6B-BF88-01C3B9BA1E3B}"/>
                    </a:ext>
                  </a:extLst>
                </p:cNvPr>
                <p:cNvSpPr/>
                <p:nvPr/>
              </p:nvSpPr>
              <p:spPr>
                <a:xfrm rot="5400000">
                  <a:off x="3830629" y="2894053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60" name="直角三角形 1459">
                  <a:extLst>
                    <a:ext uri="{FF2B5EF4-FFF2-40B4-BE49-F238E27FC236}">
                      <a16:creationId xmlns:a16="http://schemas.microsoft.com/office/drawing/2014/main" id="{CB0D7F0D-5A4A-40C4-9D92-28F0925F2DA9}"/>
                    </a:ext>
                  </a:extLst>
                </p:cNvPr>
                <p:cNvSpPr/>
                <p:nvPr/>
              </p:nvSpPr>
              <p:spPr>
                <a:xfrm rot="16200000" flipH="1">
                  <a:off x="3995366" y="2894053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61" name="円/楕円 3030">
                  <a:extLst>
                    <a:ext uri="{FF2B5EF4-FFF2-40B4-BE49-F238E27FC236}">
                      <a16:creationId xmlns:a16="http://schemas.microsoft.com/office/drawing/2014/main" id="{F7B1ED16-4B17-4B64-837B-E1C140033EB8}"/>
                    </a:ext>
                  </a:extLst>
                </p:cNvPr>
                <p:cNvSpPr/>
                <p:nvPr/>
              </p:nvSpPr>
              <p:spPr>
                <a:xfrm>
                  <a:off x="3850870" y="2720084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22" name="グループ化 1421">
                <a:extLst>
                  <a:ext uri="{FF2B5EF4-FFF2-40B4-BE49-F238E27FC236}">
                    <a16:creationId xmlns:a16="http://schemas.microsoft.com/office/drawing/2014/main" id="{89A29B2E-B786-41B2-9A3B-CE9E33B3DAC9}"/>
                  </a:ext>
                </a:extLst>
              </p:cNvPr>
              <p:cNvGrpSpPr/>
              <p:nvPr/>
            </p:nvGrpSpPr>
            <p:grpSpPr>
              <a:xfrm>
                <a:off x="4103761" y="2440243"/>
                <a:ext cx="454396" cy="909780"/>
                <a:chOff x="-1248362" y="4644497"/>
                <a:chExt cx="454396" cy="909780"/>
              </a:xfrm>
            </p:grpSpPr>
            <p:sp>
              <p:nvSpPr>
                <p:cNvPr id="1436" name="角丸四角形 177">
                  <a:extLst>
                    <a:ext uri="{FF2B5EF4-FFF2-40B4-BE49-F238E27FC236}">
                      <a16:creationId xmlns:a16="http://schemas.microsoft.com/office/drawing/2014/main" id="{926F3103-DD47-47C2-8A45-D8CB33F9FBE6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37" name="グループ化 1436">
                  <a:extLst>
                    <a:ext uri="{FF2B5EF4-FFF2-40B4-BE49-F238E27FC236}">
                      <a16:creationId xmlns:a16="http://schemas.microsoft.com/office/drawing/2014/main" id="{9F9E6D40-5A4B-47DE-A563-3C4E49031B48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1441" name="グループ化 1440">
                    <a:extLst>
                      <a:ext uri="{FF2B5EF4-FFF2-40B4-BE49-F238E27FC236}">
                        <a16:creationId xmlns:a16="http://schemas.microsoft.com/office/drawing/2014/main" id="{8BC7F230-FA2E-48C3-A042-485272EDE48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1443" name="四角形: 角を丸くする 1442">
                      <a:extLst>
                        <a:ext uri="{FF2B5EF4-FFF2-40B4-BE49-F238E27FC236}">
                          <a16:creationId xmlns:a16="http://schemas.microsoft.com/office/drawing/2014/main" id="{F86086C0-6532-4DE3-8025-8ED1840B3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44" name="四角形: 角を丸くする 1443">
                      <a:extLst>
                        <a:ext uri="{FF2B5EF4-FFF2-40B4-BE49-F238E27FC236}">
                          <a16:creationId xmlns:a16="http://schemas.microsoft.com/office/drawing/2014/main" id="{FF418F6A-E128-40ED-80A6-2E5E897ADE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45" name="フリーフォーム: 図形 1444">
                      <a:extLst>
                        <a:ext uri="{FF2B5EF4-FFF2-40B4-BE49-F238E27FC236}">
                          <a16:creationId xmlns:a16="http://schemas.microsoft.com/office/drawing/2014/main" id="{96EEB72F-068C-4809-AF04-513E0714D8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46" name="フリーフォーム: 図形 1445">
                      <a:extLst>
                        <a:ext uri="{FF2B5EF4-FFF2-40B4-BE49-F238E27FC236}">
                          <a16:creationId xmlns:a16="http://schemas.microsoft.com/office/drawing/2014/main" id="{EE8F4908-8984-44A1-BE1A-37E68F2184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42" name="フリーフォーム: 図形 1441">
                    <a:extLst>
                      <a:ext uri="{FF2B5EF4-FFF2-40B4-BE49-F238E27FC236}">
                        <a16:creationId xmlns:a16="http://schemas.microsoft.com/office/drawing/2014/main" id="{3159D6F9-0DA4-4D83-AB88-04C9EB835D8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38" name="グループ化 1437">
                  <a:extLst>
                    <a:ext uri="{FF2B5EF4-FFF2-40B4-BE49-F238E27FC236}">
                      <a16:creationId xmlns:a16="http://schemas.microsoft.com/office/drawing/2014/main" id="{8E02D80A-81AB-426C-B214-C71FDBAA908A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1439" name="台形 1438">
                    <a:extLst>
                      <a:ext uri="{FF2B5EF4-FFF2-40B4-BE49-F238E27FC236}">
                        <a16:creationId xmlns:a16="http://schemas.microsoft.com/office/drawing/2014/main" id="{2D662AB2-AD86-40CA-8EC3-4048CE91197F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40" name="片側の 2 つの角を丸めた四角形 186">
                    <a:extLst>
                      <a:ext uri="{FF2B5EF4-FFF2-40B4-BE49-F238E27FC236}">
                        <a16:creationId xmlns:a16="http://schemas.microsoft.com/office/drawing/2014/main" id="{F8AC6CEE-B9C2-4B91-BB83-DBA9D6978F1D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23" name="グループ化 1422">
                <a:extLst>
                  <a:ext uri="{FF2B5EF4-FFF2-40B4-BE49-F238E27FC236}">
                    <a16:creationId xmlns:a16="http://schemas.microsoft.com/office/drawing/2014/main" id="{7AA4FDC6-3A7C-4428-9E3E-AF2A6EC4DFB7}"/>
                  </a:ext>
                </a:extLst>
              </p:cNvPr>
              <p:cNvGrpSpPr/>
              <p:nvPr/>
            </p:nvGrpSpPr>
            <p:grpSpPr>
              <a:xfrm>
                <a:off x="3463679" y="2422933"/>
                <a:ext cx="424402" cy="896032"/>
                <a:chOff x="225179" y="458402"/>
                <a:chExt cx="424402" cy="896032"/>
              </a:xfrm>
            </p:grpSpPr>
            <p:sp>
              <p:nvSpPr>
                <p:cNvPr id="1424" name="角丸四角形 177">
                  <a:extLst>
                    <a:ext uri="{FF2B5EF4-FFF2-40B4-BE49-F238E27FC236}">
                      <a16:creationId xmlns:a16="http://schemas.microsoft.com/office/drawing/2014/main" id="{7D798298-D883-44E6-AADD-95469002827C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25" name="グループ化 1424">
                  <a:extLst>
                    <a:ext uri="{FF2B5EF4-FFF2-40B4-BE49-F238E27FC236}">
                      <a16:creationId xmlns:a16="http://schemas.microsoft.com/office/drawing/2014/main" id="{FE0715DA-E9C3-4277-BD99-0300A2CA87DD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1426" name="グループ化 1425">
                    <a:extLst>
                      <a:ext uri="{FF2B5EF4-FFF2-40B4-BE49-F238E27FC236}">
                        <a16:creationId xmlns:a16="http://schemas.microsoft.com/office/drawing/2014/main" id="{A2E4182D-FD58-4C46-AC01-A0A51341B34D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1430" name="グループ化 1429">
                      <a:extLst>
                        <a:ext uri="{FF2B5EF4-FFF2-40B4-BE49-F238E27FC236}">
                          <a16:creationId xmlns:a16="http://schemas.microsoft.com/office/drawing/2014/main" id="{C3361710-C941-4188-BC8B-A7AE5CBFF387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1432" name="四角形: 角を丸くする 1431">
                        <a:extLst>
                          <a:ext uri="{FF2B5EF4-FFF2-40B4-BE49-F238E27FC236}">
                            <a16:creationId xmlns:a16="http://schemas.microsoft.com/office/drawing/2014/main" id="{719B51DF-316A-476A-B3ED-004CD3105A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33" name="四角形: 角を丸くする 1432">
                        <a:extLst>
                          <a:ext uri="{FF2B5EF4-FFF2-40B4-BE49-F238E27FC236}">
                            <a16:creationId xmlns:a16="http://schemas.microsoft.com/office/drawing/2014/main" id="{8F242CCF-8214-4233-AB7F-1C4AB0DBE5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34" name="フリーフォーム: 図形 1433">
                        <a:extLst>
                          <a:ext uri="{FF2B5EF4-FFF2-40B4-BE49-F238E27FC236}">
                            <a16:creationId xmlns:a16="http://schemas.microsoft.com/office/drawing/2014/main" id="{11689588-E209-4ADB-A62C-B9668CEFFC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35" name="フリーフォーム: 図形 1434">
                        <a:extLst>
                          <a:ext uri="{FF2B5EF4-FFF2-40B4-BE49-F238E27FC236}">
                            <a16:creationId xmlns:a16="http://schemas.microsoft.com/office/drawing/2014/main" id="{6BB04BFF-5268-4098-9C57-70737F00C3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431" name="フリーフォーム: 図形 1430">
                      <a:extLst>
                        <a:ext uri="{FF2B5EF4-FFF2-40B4-BE49-F238E27FC236}">
                          <a16:creationId xmlns:a16="http://schemas.microsoft.com/office/drawing/2014/main" id="{145D3BBD-0029-4116-B285-406CABA0687E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27" name="グループ化 1426">
                    <a:extLst>
                      <a:ext uri="{FF2B5EF4-FFF2-40B4-BE49-F238E27FC236}">
                        <a16:creationId xmlns:a16="http://schemas.microsoft.com/office/drawing/2014/main" id="{54AEBEED-24F5-4F2C-B8EC-FD00A409A1BE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1428" name="台形 1427">
                      <a:extLst>
                        <a:ext uri="{FF2B5EF4-FFF2-40B4-BE49-F238E27FC236}">
                          <a16:creationId xmlns:a16="http://schemas.microsoft.com/office/drawing/2014/main" id="{AD5C4803-997E-42A2-9E62-52FABC75526F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29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242E9A74-83DC-4F20-B8C3-32E6C1C0BBD2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16" name="グループ化 1415">
              <a:extLst>
                <a:ext uri="{FF2B5EF4-FFF2-40B4-BE49-F238E27FC236}">
                  <a16:creationId xmlns:a16="http://schemas.microsoft.com/office/drawing/2014/main" id="{1BCAAE42-4CE3-48D1-BEE0-10C3740F3182}"/>
                </a:ext>
              </a:extLst>
            </p:cNvPr>
            <p:cNvGrpSpPr/>
            <p:nvPr/>
          </p:nvGrpSpPr>
          <p:grpSpPr>
            <a:xfrm>
              <a:off x="2526113" y="1989206"/>
              <a:ext cx="1080215" cy="364518"/>
              <a:chOff x="652624" y="1317391"/>
              <a:chExt cx="1080215" cy="364518"/>
            </a:xfrm>
          </p:grpSpPr>
          <p:sp>
            <p:nvSpPr>
              <p:cNvPr id="1417" name="楕円 44">
                <a:extLst>
                  <a:ext uri="{FF2B5EF4-FFF2-40B4-BE49-F238E27FC236}">
                    <a16:creationId xmlns:a16="http://schemas.microsoft.com/office/drawing/2014/main" id="{F183D03B-A12C-49DE-92DA-EF6CD8D5FEAA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8" name="楕円 44">
                <a:extLst>
                  <a:ext uri="{FF2B5EF4-FFF2-40B4-BE49-F238E27FC236}">
                    <a16:creationId xmlns:a16="http://schemas.microsoft.com/office/drawing/2014/main" id="{74EC4362-E545-46DC-B3CD-0937CFEE898A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9" name="楕円 44">
                <a:extLst>
                  <a:ext uri="{FF2B5EF4-FFF2-40B4-BE49-F238E27FC236}">
                    <a16:creationId xmlns:a16="http://schemas.microsoft.com/office/drawing/2014/main" id="{37467A6B-148B-4ADA-B3F4-8957473B4EEA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0" name="楕円 44">
                <a:extLst>
                  <a:ext uri="{FF2B5EF4-FFF2-40B4-BE49-F238E27FC236}">
                    <a16:creationId xmlns:a16="http://schemas.microsoft.com/office/drawing/2014/main" id="{DEEAD432-147F-4606-B8D9-114C86F963AA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62" name="グループ化 1461">
            <a:extLst>
              <a:ext uri="{FF2B5EF4-FFF2-40B4-BE49-F238E27FC236}">
                <a16:creationId xmlns:a16="http://schemas.microsoft.com/office/drawing/2014/main" id="{D48A35EA-FFB1-4B23-A1F7-09272236BF78}"/>
              </a:ext>
            </a:extLst>
          </p:cNvPr>
          <p:cNvGrpSpPr/>
          <p:nvPr/>
        </p:nvGrpSpPr>
        <p:grpSpPr>
          <a:xfrm>
            <a:off x="653850" y="893678"/>
            <a:ext cx="1100740" cy="1439794"/>
            <a:chOff x="1268813" y="1989206"/>
            <a:chExt cx="1100740" cy="1439794"/>
          </a:xfrm>
        </p:grpSpPr>
        <p:grpSp>
          <p:nvGrpSpPr>
            <p:cNvPr id="1463" name="グループ化 1462">
              <a:extLst>
                <a:ext uri="{FF2B5EF4-FFF2-40B4-BE49-F238E27FC236}">
                  <a16:creationId xmlns:a16="http://schemas.microsoft.com/office/drawing/2014/main" id="{13556D22-60F9-4B3C-BEED-AEAE7F67EDFC}"/>
                </a:ext>
              </a:extLst>
            </p:cNvPr>
            <p:cNvGrpSpPr/>
            <p:nvPr/>
          </p:nvGrpSpPr>
          <p:grpSpPr>
            <a:xfrm>
              <a:off x="1274004" y="2131205"/>
              <a:ext cx="1095549" cy="1297795"/>
              <a:chOff x="2492129" y="2131205"/>
              <a:chExt cx="1095549" cy="1297795"/>
            </a:xfrm>
          </p:grpSpPr>
          <p:grpSp>
            <p:nvGrpSpPr>
              <p:cNvPr id="1469" name="グループ化 1468">
                <a:extLst>
                  <a:ext uri="{FF2B5EF4-FFF2-40B4-BE49-F238E27FC236}">
                    <a16:creationId xmlns:a16="http://schemas.microsoft.com/office/drawing/2014/main" id="{AB5423B9-1E04-4962-B14D-B9B3B55117C9}"/>
                  </a:ext>
                </a:extLst>
              </p:cNvPr>
              <p:cNvGrpSpPr/>
              <p:nvPr/>
            </p:nvGrpSpPr>
            <p:grpSpPr>
              <a:xfrm>
                <a:off x="2663099" y="2131205"/>
                <a:ext cx="719603" cy="1297795"/>
                <a:chOff x="2663099" y="2131205"/>
                <a:chExt cx="719603" cy="1297795"/>
              </a:xfrm>
            </p:grpSpPr>
            <p:sp>
              <p:nvSpPr>
                <p:cNvPr id="1495" name="円/楕円 539">
                  <a:extLst>
                    <a:ext uri="{FF2B5EF4-FFF2-40B4-BE49-F238E27FC236}">
                      <a16:creationId xmlns:a16="http://schemas.microsoft.com/office/drawing/2014/main" id="{A7FF021F-A5E8-4E69-8199-11EA96D7F856}"/>
                    </a:ext>
                  </a:extLst>
                </p:cNvPr>
                <p:cNvSpPr/>
                <p:nvPr/>
              </p:nvSpPr>
              <p:spPr>
                <a:xfrm>
                  <a:off x="2715858" y="2312165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6" name="円/楕円 540">
                  <a:extLst>
                    <a:ext uri="{FF2B5EF4-FFF2-40B4-BE49-F238E27FC236}">
                      <a16:creationId xmlns:a16="http://schemas.microsoft.com/office/drawing/2014/main" id="{DA4CE6D9-84CA-4E25-94F4-D2CBAD4F84A7}"/>
                    </a:ext>
                  </a:extLst>
                </p:cNvPr>
                <p:cNvSpPr/>
                <p:nvPr/>
              </p:nvSpPr>
              <p:spPr>
                <a:xfrm>
                  <a:off x="2849778" y="2299406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7" name="フリーフォーム 1358">
                  <a:extLst>
                    <a:ext uri="{FF2B5EF4-FFF2-40B4-BE49-F238E27FC236}">
                      <a16:creationId xmlns:a16="http://schemas.microsoft.com/office/drawing/2014/main" id="{4258483A-F1DF-47AB-8792-3892733F6CEA}"/>
                    </a:ext>
                  </a:extLst>
                </p:cNvPr>
                <p:cNvSpPr/>
                <p:nvPr/>
              </p:nvSpPr>
              <p:spPr>
                <a:xfrm>
                  <a:off x="2692572" y="2131205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8" name="片側の 2 つの角を丸めた四角形 1359">
                  <a:extLst>
                    <a:ext uri="{FF2B5EF4-FFF2-40B4-BE49-F238E27FC236}">
                      <a16:creationId xmlns:a16="http://schemas.microsoft.com/office/drawing/2014/main" id="{6857D0AC-23AB-42AD-93A3-1A67F88C26DD}"/>
                    </a:ext>
                  </a:extLst>
                </p:cNvPr>
                <p:cNvSpPr/>
                <p:nvPr/>
              </p:nvSpPr>
              <p:spPr>
                <a:xfrm rot="10800000">
                  <a:off x="2952910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9" name="円/楕円 544">
                  <a:extLst>
                    <a:ext uri="{FF2B5EF4-FFF2-40B4-BE49-F238E27FC236}">
                      <a16:creationId xmlns:a16="http://schemas.microsoft.com/office/drawing/2014/main" id="{9F47D691-1C94-4E54-A208-A232F6F97032}"/>
                    </a:ext>
                  </a:extLst>
                </p:cNvPr>
                <p:cNvSpPr/>
                <p:nvPr/>
              </p:nvSpPr>
              <p:spPr>
                <a:xfrm rot="20700000">
                  <a:off x="2663099" y="244885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0" name="円/楕円 545">
                  <a:extLst>
                    <a:ext uri="{FF2B5EF4-FFF2-40B4-BE49-F238E27FC236}">
                      <a16:creationId xmlns:a16="http://schemas.microsoft.com/office/drawing/2014/main" id="{FB30FB36-C415-4461-A499-CA1BA09C52A3}"/>
                    </a:ext>
                  </a:extLst>
                </p:cNvPr>
                <p:cNvSpPr/>
                <p:nvPr/>
              </p:nvSpPr>
              <p:spPr>
                <a:xfrm rot="900000" flipH="1">
                  <a:off x="3207767" y="244885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1" name="円/楕円 546">
                  <a:extLst>
                    <a:ext uri="{FF2B5EF4-FFF2-40B4-BE49-F238E27FC236}">
                      <a16:creationId xmlns:a16="http://schemas.microsoft.com/office/drawing/2014/main" id="{EE1316AE-4747-4E8C-A368-44BD3CD4F33C}"/>
                    </a:ext>
                  </a:extLst>
                </p:cNvPr>
                <p:cNvSpPr/>
                <p:nvPr/>
              </p:nvSpPr>
              <p:spPr>
                <a:xfrm>
                  <a:off x="2746593" y="2208166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2" name="月 1501">
                  <a:extLst>
                    <a:ext uri="{FF2B5EF4-FFF2-40B4-BE49-F238E27FC236}">
                      <a16:creationId xmlns:a16="http://schemas.microsoft.com/office/drawing/2014/main" id="{5E834377-7D58-4868-8957-53ED454076D1}"/>
                    </a:ext>
                  </a:extLst>
                </p:cNvPr>
                <p:cNvSpPr/>
                <p:nvPr/>
              </p:nvSpPr>
              <p:spPr>
                <a:xfrm>
                  <a:off x="2728764" y="227724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3" name="月 1502">
                  <a:extLst>
                    <a:ext uri="{FF2B5EF4-FFF2-40B4-BE49-F238E27FC236}">
                      <a16:creationId xmlns:a16="http://schemas.microsoft.com/office/drawing/2014/main" id="{ADD995EC-5590-4587-969A-A2D942C15D7E}"/>
                    </a:ext>
                  </a:extLst>
                </p:cNvPr>
                <p:cNvSpPr/>
                <p:nvPr/>
              </p:nvSpPr>
              <p:spPr>
                <a:xfrm flipH="1">
                  <a:off x="3237528" y="227724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4" name="月 1503">
                  <a:extLst>
                    <a:ext uri="{FF2B5EF4-FFF2-40B4-BE49-F238E27FC236}">
                      <a16:creationId xmlns:a16="http://schemas.microsoft.com/office/drawing/2014/main" id="{B0310F21-BC7C-471E-BCB1-4BB7EF7CB6F1}"/>
                    </a:ext>
                  </a:extLst>
                </p:cNvPr>
                <p:cNvSpPr/>
                <p:nvPr/>
              </p:nvSpPr>
              <p:spPr>
                <a:xfrm rot="1800000">
                  <a:off x="2737621" y="214853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5" name="月 1504">
                  <a:extLst>
                    <a:ext uri="{FF2B5EF4-FFF2-40B4-BE49-F238E27FC236}">
                      <a16:creationId xmlns:a16="http://schemas.microsoft.com/office/drawing/2014/main" id="{7F6F54E5-DCBC-40C1-9579-7FDE4B8AF40C}"/>
                    </a:ext>
                  </a:extLst>
                </p:cNvPr>
                <p:cNvSpPr/>
                <p:nvPr/>
              </p:nvSpPr>
              <p:spPr>
                <a:xfrm rot="19800000" flipH="1">
                  <a:off x="3181864" y="214853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6" name="月 1505">
                  <a:extLst>
                    <a:ext uri="{FF2B5EF4-FFF2-40B4-BE49-F238E27FC236}">
                      <a16:creationId xmlns:a16="http://schemas.microsoft.com/office/drawing/2014/main" id="{FC324A62-C98D-4E10-87F1-FBB6940A6F30}"/>
                    </a:ext>
                  </a:extLst>
                </p:cNvPr>
                <p:cNvSpPr/>
                <p:nvPr/>
              </p:nvSpPr>
              <p:spPr>
                <a:xfrm rot="1800000">
                  <a:off x="2814650" y="2152276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7" name="月 1506">
                  <a:extLst>
                    <a:ext uri="{FF2B5EF4-FFF2-40B4-BE49-F238E27FC236}">
                      <a16:creationId xmlns:a16="http://schemas.microsoft.com/office/drawing/2014/main" id="{477B5653-A0FC-47EA-9964-126BCDDBF0C8}"/>
                    </a:ext>
                  </a:extLst>
                </p:cNvPr>
                <p:cNvSpPr/>
                <p:nvPr/>
              </p:nvSpPr>
              <p:spPr>
                <a:xfrm rot="19800000" flipH="1">
                  <a:off x="3126882" y="2152274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8" name="月 1507">
                  <a:extLst>
                    <a:ext uri="{FF2B5EF4-FFF2-40B4-BE49-F238E27FC236}">
                      <a16:creationId xmlns:a16="http://schemas.microsoft.com/office/drawing/2014/main" id="{3C379950-FFF0-4C58-BD1C-3A11A66666A8}"/>
                    </a:ext>
                  </a:extLst>
                </p:cNvPr>
                <p:cNvSpPr/>
                <p:nvPr/>
              </p:nvSpPr>
              <p:spPr>
                <a:xfrm rot="1800000">
                  <a:off x="2881858" y="2161284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9" name="月 1508">
                  <a:extLst>
                    <a:ext uri="{FF2B5EF4-FFF2-40B4-BE49-F238E27FC236}">
                      <a16:creationId xmlns:a16="http://schemas.microsoft.com/office/drawing/2014/main" id="{70794C9D-CBAB-4104-A792-4C9C8AB8726C}"/>
                    </a:ext>
                  </a:extLst>
                </p:cNvPr>
                <p:cNvSpPr/>
                <p:nvPr/>
              </p:nvSpPr>
              <p:spPr>
                <a:xfrm rot="19800000" flipH="1">
                  <a:off x="3079020" y="2161286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0" name="月 1509">
                  <a:extLst>
                    <a:ext uri="{FF2B5EF4-FFF2-40B4-BE49-F238E27FC236}">
                      <a16:creationId xmlns:a16="http://schemas.microsoft.com/office/drawing/2014/main" id="{AE88CA65-63DB-4520-85C6-D6B6B4299523}"/>
                    </a:ext>
                  </a:extLst>
                </p:cNvPr>
                <p:cNvSpPr/>
                <p:nvPr/>
              </p:nvSpPr>
              <p:spPr>
                <a:xfrm rot="5400000">
                  <a:off x="2865946" y="227657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1" name="円/楕円 609">
                  <a:extLst>
                    <a:ext uri="{FF2B5EF4-FFF2-40B4-BE49-F238E27FC236}">
                      <a16:creationId xmlns:a16="http://schemas.microsoft.com/office/drawing/2014/main" id="{EF6BD16C-DAB7-4270-9C65-6FB1C3E15F9E}"/>
                    </a:ext>
                  </a:extLst>
                </p:cNvPr>
                <p:cNvSpPr/>
                <p:nvPr/>
              </p:nvSpPr>
              <p:spPr>
                <a:xfrm>
                  <a:off x="2821096" y="2449067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2" name="月 1511">
                  <a:extLst>
                    <a:ext uri="{FF2B5EF4-FFF2-40B4-BE49-F238E27FC236}">
                      <a16:creationId xmlns:a16="http://schemas.microsoft.com/office/drawing/2014/main" id="{5F37C2E5-5B20-4190-AEF4-DC90BE247617}"/>
                    </a:ext>
                  </a:extLst>
                </p:cNvPr>
                <p:cNvSpPr/>
                <p:nvPr/>
              </p:nvSpPr>
              <p:spPr>
                <a:xfrm rot="5400000">
                  <a:off x="2870774" y="2393627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3" name="円/楕円 612">
                  <a:extLst>
                    <a:ext uri="{FF2B5EF4-FFF2-40B4-BE49-F238E27FC236}">
                      <a16:creationId xmlns:a16="http://schemas.microsoft.com/office/drawing/2014/main" id="{4961C6DC-848D-4DA1-B2D8-5D6D7364780A}"/>
                    </a:ext>
                  </a:extLst>
                </p:cNvPr>
                <p:cNvSpPr/>
                <p:nvPr/>
              </p:nvSpPr>
              <p:spPr>
                <a:xfrm>
                  <a:off x="2851083" y="2466902"/>
                  <a:ext cx="90142" cy="8565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4" name="円/楕円 616">
                  <a:extLst>
                    <a:ext uri="{FF2B5EF4-FFF2-40B4-BE49-F238E27FC236}">
                      <a16:creationId xmlns:a16="http://schemas.microsoft.com/office/drawing/2014/main" id="{4DED4BC6-0EF2-422A-84D0-579E89AFC29A}"/>
                    </a:ext>
                  </a:extLst>
                </p:cNvPr>
                <p:cNvSpPr/>
                <p:nvPr/>
              </p:nvSpPr>
              <p:spPr>
                <a:xfrm>
                  <a:off x="2872098" y="2486134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5" name="月 1514">
                  <a:extLst>
                    <a:ext uri="{FF2B5EF4-FFF2-40B4-BE49-F238E27FC236}">
                      <a16:creationId xmlns:a16="http://schemas.microsoft.com/office/drawing/2014/main" id="{F20ED718-B686-4DA7-9741-104AB3DAA8D6}"/>
                    </a:ext>
                  </a:extLst>
                </p:cNvPr>
                <p:cNvSpPr/>
                <p:nvPr/>
              </p:nvSpPr>
              <p:spPr>
                <a:xfrm rot="5400000">
                  <a:off x="3139790" y="227657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6" name="円/楕円 619">
                  <a:extLst>
                    <a:ext uri="{FF2B5EF4-FFF2-40B4-BE49-F238E27FC236}">
                      <a16:creationId xmlns:a16="http://schemas.microsoft.com/office/drawing/2014/main" id="{0173D382-6AF1-461A-86F9-FD189C0BE2A6}"/>
                    </a:ext>
                  </a:extLst>
                </p:cNvPr>
                <p:cNvSpPr/>
                <p:nvPr/>
              </p:nvSpPr>
              <p:spPr>
                <a:xfrm>
                  <a:off x="3094940" y="2449067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7" name="月 1516">
                  <a:extLst>
                    <a:ext uri="{FF2B5EF4-FFF2-40B4-BE49-F238E27FC236}">
                      <a16:creationId xmlns:a16="http://schemas.microsoft.com/office/drawing/2014/main" id="{B71268D8-D783-4484-B8D8-EBA901352B8F}"/>
                    </a:ext>
                  </a:extLst>
                </p:cNvPr>
                <p:cNvSpPr/>
                <p:nvPr/>
              </p:nvSpPr>
              <p:spPr>
                <a:xfrm rot="5400000">
                  <a:off x="3144618" y="2393627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8" name="円/楕円 631">
                  <a:extLst>
                    <a:ext uri="{FF2B5EF4-FFF2-40B4-BE49-F238E27FC236}">
                      <a16:creationId xmlns:a16="http://schemas.microsoft.com/office/drawing/2014/main" id="{19CF5E2A-152E-425C-9AAF-B4A22DBDF6CB}"/>
                    </a:ext>
                  </a:extLst>
                </p:cNvPr>
                <p:cNvSpPr/>
                <p:nvPr/>
              </p:nvSpPr>
              <p:spPr>
                <a:xfrm>
                  <a:off x="3124927" y="2466902"/>
                  <a:ext cx="90142" cy="8565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19" name="円/楕円 641">
                  <a:extLst>
                    <a:ext uri="{FF2B5EF4-FFF2-40B4-BE49-F238E27FC236}">
                      <a16:creationId xmlns:a16="http://schemas.microsoft.com/office/drawing/2014/main" id="{69543391-2ACB-44CB-B86E-CFC4872369F3}"/>
                    </a:ext>
                  </a:extLst>
                </p:cNvPr>
                <p:cNvSpPr/>
                <p:nvPr/>
              </p:nvSpPr>
              <p:spPr>
                <a:xfrm>
                  <a:off x="3145942" y="2486134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20" name="円/楕円 632">
                  <a:extLst>
                    <a:ext uri="{FF2B5EF4-FFF2-40B4-BE49-F238E27FC236}">
                      <a16:creationId xmlns:a16="http://schemas.microsoft.com/office/drawing/2014/main" id="{7D750559-85D6-4EF1-B6BE-3205746D0C00}"/>
                    </a:ext>
                  </a:extLst>
                </p:cNvPr>
                <p:cNvSpPr/>
                <p:nvPr/>
              </p:nvSpPr>
              <p:spPr>
                <a:xfrm>
                  <a:off x="2980616" y="2643366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21" name="片側の 2 つの角を丸めた四角形 1781">
                  <a:extLst>
                    <a:ext uri="{FF2B5EF4-FFF2-40B4-BE49-F238E27FC236}">
                      <a16:creationId xmlns:a16="http://schemas.microsoft.com/office/drawing/2014/main" id="{279032E7-605D-42C6-8EEF-1EAA7949DCC1}"/>
                    </a:ext>
                  </a:extLst>
                </p:cNvPr>
                <p:cNvSpPr/>
                <p:nvPr/>
              </p:nvSpPr>
              <p:spPr>
                <a:xfrm>
                  <a:off x="2743251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22" name="フリーフォーム 1782">
                  <a:extLst>
                    <a:ext uri="{FF2B5EF4-FFF2-40B4-BE49-F238E27FC236}">
                      <a16:creationId xmlns:a16="http://schemas.microsoft.com/office/drawing/2014/main" id="{EF1313FE-0868-4842-B18F-00AC2C12E0BB}"/>
                    </a:ext>
                  </a:extLst>
                </p:cNvPr>
                <p:cNvSpPr/>
                <p:nvPr/>
              </p:nvSpPr>
              <p:spPr>
                <a:xfrm>
                  <a:off x="2722285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23" name="直角三角形 1522">
                  <a:extLst>
                    <a:ext uri="{FF2B5EF4-FFF2-40B4-BE49-F238E27FC236}">
                      <a16:creationId xmlns:a16="http://schemas.microsoft.com/office/drawing/2014/main" id="{8A204F9E-930E-46AF-9951-5C2C83671C31}"/>
                    </a:ext>
                  </a:extLst>
                </p:cNvPr>
                <p:cNvSpPr/>
                <p:nvPr/>
              </p:nvSpPr>
              <p:spPr>
                <a:xfrm rot="5400000">
                  <a:off x="2859079" y="2894053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24" name="直角三角形 1523">
                  <a:extLst>
                    <a:ext uri="{FF2B5EF4-FFF2-40B4-BE49-F238E27FC236}">
                      <a16:creationId xmlns:a16="http://schemas.microsoft.com/office/drawing/2014/main" id="{1861EB18-5BD0-4443-A1C4-0FFA4D2BA4CF}"/>
                    </a:ext>
                  </a:extLst>
                </p:cNvPr>
                <p:cNvSpPr/>
                <p:nvPr/>
              </p:nvSpPr>
              <p:spPr>
                <a:xfrm rot="16200000" flipH="1">
                  <a:off x="3023816" y="2894053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25" name="円/楕円 3029">
                  <a:extLst>
                    <a:ext uri="{FF2B5EF4-FFF2-40B4-BE49-F238E27FC236}">
                      <a16:creationId xmlns:a16="http://schemas.microsoft.com/office/drawing/2014/main" id="{6A9E839B-0514-4A24-B23B-366116B60FF3}"/>
                    </a:ext>
                  </a:extLst>
                </p:cNvPr>
                <p:cNvSpPr/>
                <p:nvPr/>
              </p:nvSpPr>
              <p:spPr>
                <a:xfrm>
                  <a:off x="2876773" y="2720084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70" name="グループ化 1469">
                <a:extLst>
                  <a:ext uri="{FF2B5EF4-FFF2-40B4-BE49-F238E27FC236}">
                    <a16:creationId xmlns:a16="http://schemas.microsoft.com/office/drawing/2014/main" id="{6E75364C-A978-40F3-9FAC-130AB12F810D}"/>
                  </a:ext>
                </a:extLst>
              </p:cNvPr>
              <p:cNvGrpSpPr/>
              <p:nvPr/>
            </p:nvGrpSpPr>
            <p:grpSpPr>
              <a:xfrm>
                <a:off x="3133282" y="2439178"/>
                <a:ext cx="454396" cy="909780"/>
                <a:chOff x="-1248362" y="4644497"/>
                <a:chExt cx="454396" cy="909780"/>
              </a:xfrm>
            </p:grpSpPr>
            <p:sp>
              <p:nvSpPr>
                <p:cNvPr id="1484" name="角丸四角形 177">
                  <a:extLst>
                    <a:ext uri="{FF2B5EF4-FFF2-40B4-BE49-F238E27FC236}">
                      <a16:creationId xmlns:a16="http://schemas.microsoft.com/office/drawing/2014/main" id="{93F60F72-985A-4E77-A601-81631B11D15D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85" name="グループ化 1484">
                  <a:extLst>
                    <a:ext uri="{FF2B5EF4-FFF2-40B4-BE49-F238E27FC236}">
                      <a16:creationId xmlns:a16="http://schemas.microsoft.com/office/drawing/2014/main" id="{E534B5FF-AA7A-4C32-B042-89774E866D2C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1489" name="グループ化 1488">
                    <a:extLst>
                      <a:ext uri="{FF2B5EF4-FFF2-40B4-BE49-F238E27FC236}">
                        <a16:creationId xmlns:a16="http://schemas.microsoft.com/office/drawing/2014/main" id="{C1CF0D94-E664-4BBC-AB67-92317D0AE659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1491" name="四角形: 角を丸くする 1490">
                      <a:extLst>
                        <a:ext uri="{FF2B5EF4-FFF2-40B4-BE49-F238E27FC236}">
                          <a16:creationId xmlns:a16="http://schemas.microsoft.com/office/drawing/2014/main" id="{71C50BE3-FA24-47A3-9F4C-5F62427A1C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92" name="四角形: 角を丸くする 1491">
                      <a:extLst>
                        <a:ext uri="{FF2B5EF4-FFF2-40B4-BE49-F238E27FC236}">
                          <a16:creationId xmlns:a16="http://schemas.microsoft.com/office/drawing/2014/main" id="{E2DF6C9B-0BCF-426E-BF2C-99CCA1D86D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93" name="フリーフォーム: 図形 1492">
                      <a:extLst>
                        <a:ext uri="{FF2B5EF4-FFF2-40B4-BE49-F238E27FC236}">
                          <a16:creationId xmlns:a16="http://schemas.microsoft.com/office/drawing/2014/main" id="{12C82FF1-3E1A-4E05-8BFF-6096878262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94" name="フリーフォーム: 図形 1493">
                      <a:extLst>
                        <a:ext uri="{FF2B5EF4-FFF2-40B4-BE49-F238E27FC236}">
                          <a16:creationId xmlns:a16="http://schemas.microsoft.com/office/drawing/2014/main" id="{29D23EDA-FEDF-4D00-AD76-7C3EDC2390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90" name="フリーフォーム: 図形 1489">
                    <a:extLst>
                      <a:ext uri="{FF2B5EF4-FFF2-40B4-BE49-F238E27FC236}">
                        <a16:creationId xmlns:a16="http://schemas.microsoft.com/office/drawing/2014/main" id="{30F6EDFD-DBCA-4254-B1C6-5518037DC59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86" name="グループ化 1485">
                  <a:extLst>
                    <a:ext uri="{FF2B5EF4-FFF2-40B4-BE49-F238E27FC236}">
                      <a16:creationId xmlns:a16="http://schemas.microsoft.com/office/drawing/2014/main" id="{B627A0ED-D9F4-48EA-9408-81578A1CAFEF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1487" name="台形 1486">
                    <a:extLst>
                      <a:ext uri="{FF2B5EF4-FFF2-40B4-BE49-F238E27FC236}">
                        <a16:creationId xmlns:a16="http://schemas.microsoft.com/office/drawing/2014/main" id="{C1190593-27F6-412B-8AF9-8CB3D61203DA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88" name="片側の 2 つの角を丸めた四角形 186">
                    <a:extLst>
                      <a:ext uri="{FF2B5EF4-FFF2-40B4-BE49-F238E27FC236}">
                        <a16:creationId xmlns:a16="http://schemas.microsoft.com/office/drawing/2014/main" id="{B85F6C6A-DA78-4456-93E7-DEF6BA5326E7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71" name="グループ化 1470">
                <a:extLst>
                  <a:ext uri="{FF2B5EF4-FFF2-40B4-BE49-F238E27FC236}">
                    <a16:creationId xmlns:a16="http://schemas.microsoft.com/office/drawing/2014/main" id="{0F6A52AC-BEB5-427A-9875-5F2B7160FC7E}"/>
                  </a:ext>
                </a:extLst>
              </p:cNvPr>
              <p:cNvGrpSpPr/>
              <p:nvPr/>
            </p:nvGrpSpPr>
            <p:grpSpPr>
              <a:xfrm>
                <a:off x="2492129" y="2420552"/>
                <a:ext cx="424402" cy="896032"/>
                <a:chOff x="225179" y="458402"/>
                <a:chExt cx="424402" cy="896032"/>
              </a:xfrm>
            </p:grpSpPr>
            <p:sp>
              <p:nvSpPr>
                <p:cNvPr id="1472" name="角丸四角形 177">
                  <a:extLst>
                    <a:ext uri="{FF2B5EF4-FFF2-40B4-BE49-F238E27FC236}">
                      <a16:creationId xmlns:a16="http://schemas.microsoft.com/office/drawing/2014/main" id="{F06A7D25-F2B5-4F58-A30A-E71484BACA53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73" name="グループ化 1472">
                  <a:extLst>
                    <a:ext uri="{FF2B5EF4-FFF2-40B4-BE49-F238E27FC236}">
                      <a16:creationId xmlns:a16="http://schemas.microsoft.com/office/drawing/2014/main" id="{2A2EDC55-1490-4773-8274-18A6E01493EB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1474" name="グループ化 1473">
                    <a:extLst>
                      <a:ext uri="{FF2B5EF4-FFF2-40B4-BE49-F238E27FC236}">
                        <a16:creationId xmlns:a16="http://schemas.microsoft.com/office/drawing/2014/main" id="{C0197CA5-96C5-4F73-9450-C12FB01CD2C4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1478" name="グループ化 1477">
                      <a:extLst>
                        <a:ext uri="{FF2B5EF4-FFF2-40B4-BE49-F238E27FC236}">
                          <a16:creationId xmlns:a16="http://schemas.microsoft.com/office/drawing/2014/main" id="{3DB9ABE0-3A96-43DC-AB66-342BD1AB4734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1480" name="四角形: 角を丸くする 1479">
                        <a:extLst>
                          <a:ext uri="{FF2B5EF4-FFF2-40B4-BE49-F238E27FC236}">
                            <a16:creationId xmlns:a16="http://schemas.microsoft.com/office/drawing/2014/main" id="{A3476E8C-4D00-41C9-9854-47A66EF86C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81" name="四角形: 角を丸くする 1480">
                        <a:extLst>
                          <a:ext uri="{FF2B5EF4-FFF2-40B4-BE49-F238E27FC236}">
                            <a16:creationId xmlns:a16="http://schemas.microsoft.com/office/drawing/2014/main" id="{6BCD7FD1-A4ED-4770-831F-0CAF140ECE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82" name="フリーフォーム: 図形 1481">
                        <a:extLst>
                          <a:ext uri="{FF2B5EF4-FFF2-40B4-BE49-F238E27FC236}">
                            <a16:creationId xmlns:a16="http://schemas.microsoft.com/office/drawing/2014/main" id="{FD953DBB-C69F-4712-ACAB-23F3D27D36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83" name="フリーフォーム: 図形 1482">
                        <a:extLst>
                          <a:ext uri="{FF2B5EF4-FFF2-40B4-BE49-F238E27FC236}">
                            <a16:creationId xmlns:a16="http://schemas.microsoft.com/office/drawing/2014/main" id="{22125AB1-C4E4-44AA-964D-F9824364EA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479" name="フリーフォーム: 図形 1478">
                      <a:extLst>
                        <a:ext uri="{FF2B5EF4-FFF2-40B4-BE49-F238E27FC236}">
                          <a16:creationId xmlns:a16="http://schemas.microsoft.com/office/drawing/2014/main" id="{FE9B2A77-961B-418F-969C-FA75FB71F1C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75" name="グループ化 1474">
                    <a:extLst>
                      <a:ext uri="{FF2B5EF4-FFF2-40B4-BE49-F238E27FC236}">
                        <a16:creationId xmlns:a16="http://schemas.microsoft.com/office/drawing/2014/main" id="{1F36E7AB-E02F-4B8C-843F-870399AC8716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1476" name="台形 1475">
                      <a:extLst>
                        <a:ext uri="{FF2B5EF4-FFF2-40B4-BE49-F238E27FC236}">
                          <a16:creationId xmlns:a16="http://schemas.microsoft.com/office/drawing/2014/main" id="{CBEDFDDC-FADC-4184-B192-D0C994D082CA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77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F8DF849F-6E15-4D96-95DC-2F15120E5D63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64" name="グループ化 1463">
              <a:extLst>
                <a:ext uri="{FF2B5EF4-FFF2-40B4-BE49-F238E27FC236}">
                  <a16:creationId xmlns:a16="http://schemas.microsoft.com/office/drawing/2014/main" id="{FD6EEAE1-EFEA-434A-9CE8-121DA60B546A}"/>
                </a:ext>
              </a:extLst>
            </p:cNvPr>
            <p:cNvGrpSpPr/>
            <p:nvPr/>
          </p:nvGrpSpPr>
          <p:grpSpPr>
            <a:xfrm>
              <a:off x="1268813" y="1989206"/>
              <a:ext cx="1080215" cy="364518"/>
              <a:chOff x="652624" y="1317391"/>
              <a:chExt cx="1080215" cy="364518"/>
            </a:xfrm>
          </p:grpSpPr>
          <p:sp>
            <p:nvSpPr>
              <p:cNvPr id="1465" name="楕円 44">
                <a:extLst>
                  <a:ext uri="{FF2B5EF4-FFF2-40B4-BE49-F238E27FC236}">
                    <a16:creationId xmlns:a16="http://schemas.microsoft.com/office/drawing/2014/main" id="{C452BDA3-9663-4ECF-AE42-7FA8A29D7FAB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6" name="楕円 44">
                <a:extLst>
                  <a:ext uri="{FF2B5EF4-FFF2-40B4-BE49-F238E27FC236}">
                    <a16:creationId xmlns:a16="http://schemas.microsoft.com/office/drawing/2014/main" id="{1BCD1673-6B4F-4146-A3D1-B1AD0AA69470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7" name="楕円 44">
                <a:extLst>
                  <a:ext uri="{FF2B5EF4-FFF2-40B4-BE49-F238E27FC236}">
                    <a16:creationId xmlns:a16="http://schemas.microsoft.com/office/drawing/2014/main" id="{EAC1DC08-5108-4FB4-A75F-270D68069F28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8" name="楕円 44">
                <a:extLst>
                  <a:ext uri="{FF2B5EF4-FFF2-40B4-BE49-F238E27FC236}">
                    <a16:creationId xmlns:a16="http://schemas.microsoft.com/office/drawing/2014/main" id="{95C75BD7-362E-4205-BF7C-F1D3D09BF5B6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40F3196-5F3A-46A7-9D50-C8C3C934929A}"/>
              </a:ext>
            </a:extLst>
          </p:cNvPr>
          <p:cNvGrpSpPr/>
          <p:nvPr/>
        </p:nvGrpSpPr>
        <p:grpSpPr>
          <a:xfrm>
            <a:off x="664579" y="2945033"/>
            <a:ext cx="1157187" cy="1297795"/>
            <a:chOff x="2440523" y="3766351"/>
            <a:chExt cx="1157187" cy="129779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DE78EB5-4B2D-4C94-89F5-87675FC2F53B}"/>
                </a:ext>
              </a:extLst>
            </p:cNvPr>
            <p:cNvGrpSpPr/>
            <p:nvPr/>
          </p:nvGrpSpPr>
          <p:grpSpPr>
            <a:xfrm>
              <a:off x="2663099" y="3766351"/>
              <a:ext cx="719603" cy="1297795"/>
              <a:chOff x="2663099" y="3766351"/>
              <a:chExt cx="719603" cy="1297795"/>
            </a:xfrm>
          </p:grpSpPr>
          <p:sp>
            <p:nvSpPr>
              <p:cNvPr id="20" name="円/楕円 539">
                <a:extLst>
                  <a:ext uri="{FF2B5EF4-FFF2-40B4-BE49-F238E27FC236}">
                    <a16:creationId xmlns:a16="http://schemas.microsoft.com/office/drawing/2014/main" id="{DCEE6318-6544-423A-92BE-20668A354832}"/>
                  </a:ext>
                </a:extLst>
              </p:cNvPr>
              <p:cNvSpPr/>
              <p:nvPr/>
            </p:nvSpPr>
            <p:spPr>
              <a:xfrm>
                <a:off x="2715858" y="3947311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" name="円/楕円 540">
                <a:extLst>
                  <a:ext uri="{FF2B5EF4-FFF2-40B4-BE49-F238E27FC236}">
                    <a16:creationId xmlns:a16="http://schemas.microsoft.com/office/drawing/2014/main" id="{EA3AB2F5-976C-4A47-80F0-16B6DD0A16B8}"/>
                  </a:ext>
                </a:extLst>
              </p:cNvPr>
              <p:cNvSpPr/>
              <p:nvPr/>
            </p:nvSpPr>
            <p:spPr>
              <a:xfrm>
                <a:off x="2849778" y="3934552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2" name="フリーフォーム 2637">
                <a:extLst>
                  <a:ext uri="{FF2B5EF4-FFF2-40B4-BE49-F238E27FC236}">
                    <a16:creationId xmlns:a16="http://schemas.microsoft.com/office/drawing/2014/main" id="{B9506F1A-E570-42E7-BB64-5C844AEAFAA5}"/>
                  </a:ext>
                </a:extLst>
              </p:cNvPr>
              <p:cNvSpPr/>
              <p:nvPr/>
            </p:nvSpPr>
            <p:spPr>
              <a:xfrm>
                <a:off x="2692572" y="3766351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3" name="片側の 2 つの角を丸めた四角形 2638">
                <a:extLst>
                  <a:ext uri="{FF2B5EF4-FFF2-40B4-BE49-F238E27FC236}">
                    <a16:creationId xmlns:a16="http://schemas.microsoft.com/office/drawing/2014/main" id="{86605C6C-5A91-4106-9593-FFC94F9FD2AE}"/>
                  </a:ext>
                </a:extLst>
              </p:cNvPr>
              <p:cNvSpPr/>
              <p:nvPr/>
            </p:nvSpPr>
            <p:spPr>
              <a:xfrm rot="10800000">
                <a:off x="2952910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" name="円/楕円 544">
                <a:extLst>
                  <a:ext uri="{FF2B5EF4-FFF2-40B4-BE49-F238E27FC236}">
                    <a16:creationId xmlns:a16="http://schemas.microsoft.com/office/drawing/2014/main" id="{A666F5BA-39B0-4312-88A1-828AE9F40D76}"/>
                  </a:ext>
                </a:extLst>
              </p:cNvPr>
              <p:cNvSpPr/>
              <p:nvPr/>
            </p:nvSpPr>
            <p:spPr>
              <a:xfrm rot="20700000">
                <a:off x="2663099" y="408399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" name="円/楕円 545">
                <a:extLst>
                  <a:ext uri="{FF2B5EF4-FFF2-40B4-BE49-F238E27FC236}">
                    <a16:creationId xmlns:a16="http://schemas.microsoft.com/office/drawing/2014/main" id="{58E7F170-BF2E-4603-87A9-F6A1B31DC9A7}"/>
                  </a:ext>
                </a:extLst>
              </p:cNvPr>
              <p:cNvSpPr/>
              <p:nvPr/>
            </p:nvSpPr>
            <p:spPr>
              <a:xfrm rot="900000" flipH="1">
                <a:off x="3207767" y="408399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" name="円/楕円 546">
                <a:extLst>
                  <a:ext uri="{FF2B5EF4-FFF2-40B4-BE49-F238E27FC236}">
                    <a16:creationId xmlns:a16="http://schemas.microsoft.com/office/drawing/2014/main" id="{6247D29F-E6E8-4DEB-A82E-395E2820ED17}"/>
                  </a:ext>
                </a:extLst>
              </p:cNvPr>
              <p:cNvSpPr/>
              <p:nvPr/>
            </p:nvSpPr>
            <p:spPr>
              <a:xfrm>
                <a:off x="2746593" y="3843312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443CA781-1A8D-459E-8316-058FE3D934A5}"/>
                  </a:ext>
                </a:extLst>
              </p:cNvPr>
              <p:cNvSpPr/>
              <p:nvPr/>
            </p:nvSpPr>
            <p:spPr>
              <a:xfrm>
                <a:off x="2728764" y="3912386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8C4F3467-F529-479B-A0E4-4361E277C076}"/>
                  </a:ext>
                </a:extLst>
              </p:cNvPr>
              <p:cNvSpPr/>
              <p:nvPr/>
            </p:nvSpPr>
            <p:spPr>
              <a:xfrm flipH="1">
                <a:off x="3237528" y="3912386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23AD4E6D-2B79-4D7B-9821-5B7CBF9F218A}"/>
                  </a:ext>
                </a:extLst>
              </p:cNvPr>
              <p:cNvSpPr/>
              <p:nvPr/>
            </p:nvSpPr>
            <p:spPr>
              <a:xfrm rot="1800000">
                <a:off x="2737621" y="3783677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8F9110C8-C41E-402D-B67F-96631B82BAC5}"/>
                  </a:ext>
                </a:extLst>
              </p:cNvPr>
              <p:cNvSpPr/>
              <p:nvPr/>
            </p:nvSpPr>
            <p:spPr>
              <a:xfrm rot="19800000" flipH="1">
                <a:off x="3181864" y="3783677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8B03002A-1DE6-4429-821E-B45AC5816667}"/>
                  </a:ext>
                </a:extLst>
              </p:cNvPr>
              <p:cNvSpPr/>
              <p:nvPr/>
            </p:nvSpPr>
            <p:spPr>
              <a:xfrm rot="1800000">
                <a:off x="2814650" y="3787422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45D6B252-EA56-4CC5-A257-0E57C6659B42}"/>
                  </a:ext>
                </a:extLst>
              </p:cNvPr>
              <p:cNvSpPr/>
              <p:nvPr/>
            </p:nvSpPr>
            <p:spPr>
              <a:xfrm rot="19800000" flipH="1">
                <a:off x="3126882" y="3787420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78891AC2-3004-4522-9416-D162BDD250B2}"/>
                  </a:ext>
                </a:extLst>
              </p:cNvPr>
              <p:cNvSpPr/>
              <p:nvPr/>
            </p:nvSpPr>
            <p:spPr>
              <a:xfrm rot="1800000">
                <a:off x="2881858" y="3796430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18D00028-1CE2-4443-8102-4C7A79660492}"/>
                  </a:ext>
                </a:extLst>
              </p:cNvPr>
              <p:cNvSpPr/>
              <p:nvPr/>
            </p:nvSpPr>
            <p:spPr>
              <a:xfrm rot="19800000" flipH="1">
                <a:off x="3079020" y="3796432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FEEC4B96-4956-40ED-ACE5-F116CD70D839}"/>
                  </a:ext>
                </a:extLst>
              </p:cNvPr>
              <p:cNvSpPr/>
              <p:nvPr/>
            </p:nvSpPr>
            <p:spPr>
              <a:xfrm rot="16200000" flipV="1">
                <a:off x="2865946" y="3911721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" name="円/楕円 609">
                <a:extLst>
                  <a:ext uri="{FF2B5EF4-FFF2-40B4-BE49-F238E27FC236}">
                    <a16:creationId xmlns:a16="http://schemas.microsoft.com/office/drawing/2014/main" id="{9E812871-E07E-4DDE-B096-9739E67C9F60}"/>
                  </a:ext>
                </a:extLst>
              </p:cNvPr>
              <p:cNvSpPr/>
              <p:nvPr/>
            </p:nvSpPr>
            <p:spPr>
              <a:xfrm>
                <a:off x="2821096" y="4084213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" name="円/楕円 612">
                <a:extLst>
                  <a:ext uri="{FF2B5EF4-FFF2-40B4-BE49-F238E27FC236}">
                    <a16:creationId xmlns:a16="http://schemas.microsoft.com/office/drawing/2014/main" id="{A1C45BC7-F4A9-451C-A813-2E2BECA64FA0}"/>
                  </a:ext>
                </a:extLst>
              </p:cNvPr>
              <p:cNvSpPr/>
              <p:nvPr/>
            </p:nvSpPr>
            <p:spPr>
              <a:xfrm>
                <a:off x="2851083" y="4088713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8" name="円/楕円 616">
                <a:extLst>
                  <a:ext uri="{FF2B5EF4-FFF2-40B4-BE49-F238E27FC236}">
                    <a16:creationId xmlns:a16="http://schemas.microsoft.com/office/drawing/2014/main" id="{438C0291-0177-4601-9D8B-291F937370AD}"/>
                  </a:ext>
                </a:extLst>
              </p:cNvPr>
              <p:cNvSpPr/>
              <p:nvPr/>
            </p:nvSpPr>
            <p:spPr>
              <a:xfrm>
                <a:off x="2872098" y="4107945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979E135F-81DB-4DB3-9BFE-B146F1A90AC5}"/>
                  </a:ext>
                </a:extLst>
              </p:cNvPr>
              <p:cNvSpPr/>
              <p:nvPr/>
            </p:nvSpPr>
            <p:spPr>
              <a:xfrm rot="16200000" flipV="1">
                <a:off x="3139790" y="3911721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0" name="円/楕円 619">
                <a:extLst>
                  <a:ext uri="{FF2B5EF4-FFF2-40B4-BE49-F238E27FC236}">
                    <a16:creationId xmlns:a16="http://schemas.microsoft.com/office/drawing/2014/main" id="{8753B831-DB06-412E-8337-2D1755CCF014}"/>
                  </a:ext>
                </a:extLst>
              </p:cNvPr>
              <p:cNvSpPr/>
              <p:nvPr/>
            </p:nvSpPr>
            <p:spPr>
              <a:xfrm>
                <a:off x="3094940" y="4084213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" name="円/楕円 631">
                <a:extLst>
                  <a:ext uri="{FF2B5EF4-FFF2-40B4-BE49-F238E27FC236}">
                    <a16:creationId xmlns:a16="http://schemas.microsoft.com/office/drawing/2014/main" id="{0B7EF281-8E6F-4A27-85CF-BB7566CC4C6B}"/>
                  </a:ext>
                </a:extLst>
              </p:cNvPr>
              <p:cNvSpPr/>
              <p:nvPr/>
            </p:nvSpPr>
            <p:spPr>
              <a:xfrm>
                <a:off x="3124927" y="4088713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2" name="円/楕円 641">
                <a:extLst>
                  <a:ext uri="{FF2B5EF4-FFF2-40B4-BE49-F238E27FC236}">
                    <a16:creationId xmlns:a16="http://schemas.microsoft.com/office/drawing/2014/main" id="{7F491753-BF58-4AAF-B618-13E1C37A90E0}"/>
                  </a:ext>
                </a:extLst>
              </p:cNvPr>
              <p:cNvSpPr/>
              <p:nvPr/>
            </p:nvSpPr>
            <p:spPr>
              <a:xfrm>
                <a:off x="3145942" y="4107945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" name="円/楕円 632">
                <a:extLst>
                  <a:ext uri="{FF2B5EF4-FFF2-40B4-BE49-F238E27FC236}">
                    <a16:creationId xmlns:a16="http://schemas.microsoft.com/office/drawing/2014/main" id="{8BFD94DA-018C-464A-9358-C8808C7C769F}"/>
                  </a:ext>
                </a:extLst>
              </p:cNvPr>
              <p:cNvSpPr/>
              <p:nvPr/>
            </p:nvSpPr>
            <p:spPr>
              <a:xfrm>
                <a:off x="2980616" y="4278512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4" name="片側の 2 つの角を丸めた四角形 2678">
                <a:extLst>
                  <a:ext uri="{FF2B5EF4-FFF2-40B4-BE49-F238E27FC236}">
                    <a16:creationId xmlns:a16="http://schemas.microsoft.com/office/drawing/2014/main" id="{7474A8A8-9E86-4AF8-9857-FB83FD4FDB3D}"/>
                  </a:ext>
                </a:extLst>
              </p:cNvPr>
              <p:cNvSpPr/>
              <p:nvPr/>
            </p:nvSpPr>
            <p:spPr>
              <a:xfrm>
                <a:off x="2743251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" name="フリーフォーム 2679">
                <a:extLst>
                  <a:ext uri="{FF2B5EF4-FFF2-40B4-BE49-F238E27FC236}">
                    <a16:creationId xmlns:a16="http://schemas.microsoft.com/office/drawing/2014/main" id="{12A74945-FC24-4DD8-BC43-5B32399C71D7}"/>
                  </a:ext>
                </a:extLst>
              </p:cNvPr>
              <p:cNvSpPr/>
              <p:nvPr/>
            </p:nvSpPr>
            <p:spPr>
              <a:xfrm>
                <a:off x="2722285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" name="直角三角形 45">
                <a:extLst>
                  <a:ext uri="{FF2B5EF4-FFF2-40B4-BE49-F238E27FC236}">
                    <a16:creationId xmlns:a16="http://schemas.microsoft.com/office/drawing/2014/main" id="{75C49A6F-F72D-4473-ABD3-9DA1E34051D0}"/>
                  </a:ext>
                </a:extLst>
              </p:cNvPr>
              <p:cNvSpPr/>
              <p:nvPr/>
            </p:nvSpPr>
            <p:spPr>
              <a:xfrm rot="5400000">
                <a:off x="2859079" y="4529199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7" name="直角三角形 46">
                <a:extLst>
                  <a:ext uri="{FF2B5EF4-FFF2-40B4-BE49-F238E27FC236}">
                    <a16:creationId xmlns:a16="http://schemas.microsoft.com/office/drawing/2014/main" id="{BFFC5A07-E339-4889-908A-EE560A6632D6}"/>
                  </a:ext>
                </a:extLst>
              </p:cNvPr>
              <p:cNvSpPr/>
              <p:nvPr/>
            </p:nvSpPr>
            <p:spPr>
              <a:xfrm rot="16200000" flipH="1">
                <a:off x="3023816" y="4529199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8" name="円/楕円 4">
                <a:extLst>
                  <a:ext uri="{FF2B5EF4-FFF2-40B4-BE49-F238E27FC236}">
                    <a16:creationId xmlns:a16="http://schemas.microsoft.com/office/drawing/2014/main" id="{2E1CBD1F-EB10-4DA5-8987-153B9BE845E2}"/>
                  </a:ext>
                </a:extLst>
              </p:cNvPr>
              <p:cNvSpPr/>
              <p:nvPr/>
            </p:nvSpPr>
            <p:spPr>
              <a:xfrm flipV="1">
                <a:off x="2948795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4615FABE-66D9-4977-8612-9FDBE4111BE8}"/>
                  </a:ext>
                </a:extLst>
              </p:cNvPr>
              <p:cNvSpPr/>
              <p:nvPr/>
            </p:nvSpPr>
            <p:spPr>
              <a:xfrm rot="5400000">
                <a:off x="2870774" y="4028773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D1DBA73B-07BB-4EDA-9284-3CB22AEEB232}"/>
                  </a:ext>
                </a:extLst>
              </p:cNvPr>
              <p:cNvSpPr/>
              <p:nvPr/>
            </p:nvSpPr>
            <p:spPr>
              <a:xfrm rot="5400000">
                <a:off x="3144618" y="4028773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2DE5160-E44E-4E9A-82CA-6E7EB42C9532}"/>
                </a:ext>
              </a:extLst>
            </p:cNvPr>
            <p:cNvGrpSpPr/>
            <p:nvPr/>
          </p:nvGrpSpPr>
          <p:grpSpPr>
            <a:xfrm>
              <a:off x="3143314" y="4083828"/>
              <a:ext cx="454396" cy="909780"/>
              <a:chOff x="-1248362" y="4644497"/>
              <a:chExt cx="454396" cy="909780"/>
            </a:xfrm>
          </p:grpSpPr>
          <p:sp>
            <p:nvSpPr>
              <p:cNvPr id="9" name="角丸四角形 177">
                <a:extLst>
                  <a:ext uri="{FF2B5EF4-FFF2-40B4-BE49-F238E27FC236}">
                    <a16:creationId xmlns:a16="http://schemas.microsoft.com/office/drawing/2014/main" id="{CE862188-FA28-4565-928A-2F1FCF20B7BB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C86924E-1B3E-4998-8B27-007ADCA224C0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7167A8FA-13BC-43FD-BD4A-D2D0E43C3484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6" name="四角形: 角を丸くする 15">
                    <a:extLst>
                      <a:ext uri="{FF2B5EF4-FFF2-40B4-BE49-F238E27FC236}">
                        <a16:creationId xmlns:a16="http://schemas.microsoft.com/office/drawing/2014/main" id="{09B029B5-EAB5-4807-819F-05B0ED05931F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" name="四角形: 角を丸くする 16">
                    <a:extLst>
                      <a:ext uri="{FF2B5EF4-FFF2-40B4-BE49-F238E27FC236}">
                        <a16:creationId xmlns:a16="http://schemas.microsoft.com/office/drawing/2014/main" id="{A6D5063F-8B28-4E77-B2E6-25ACA21A2E9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32F49C4B-2F23-495F-A572-FDCA53732E2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93B48DE6-D943-4977-A1E2-50A610602DF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1ED87F4B-6722-4BCC-AA39-B39162BA2518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1559139-0D54-49E1-8DB8-D29B607F8615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2" name="台形 11">
                  <a:extLst>
                    <a:ext uri="{FF2B5EF4-FFF2-40B4-BE49-F238E27FC236}">
                      <a16:creationId xmlns:a16="http://schemas.microsoft.com/office/drawing/2014/main" id="{C1EB7762-95F0-4016-9470-A08F6230D523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" name="片側の 2 つの角を丸めた四角形 186">
                  <a:extLst>
                    <a:ext uri="{FF2B5EF4-FFF2-40B4-BE49-F238E27FC236}">
                      <a16:creationId xmlns:a16="http://schemas.microsoft.com/office/drawing/2014/main" id="{D9FCBB60-3A0C-4263-8D5F-0036A9813D56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3685F39-7C9C-4B34-ADA2-7736BC5AEE87}"/>
                </a:ext>
              </a:extLst>
            </p:cNvPr>
            <p:cNvGrpSpPr/>
            <p:nvPr/>
          </p:nvGrpSpPr>
          <p:grpSpPr>
            <a:xfrm>
              <a:off x="2440523" y="3797414"/>
              <a:ext cx="515047" cy="878451"/>
              <a:chOff x="928392" y="3805586"/>
              <a:chExt cx="977731" cy="1667594"/>
            </a:xfrm>
          </p:grpSpPr>
          <p:sp>
            <p:nvSpPr>
              <p:cNvPr id="6" name="フリーフォーム 132">
                <a:extLst>
                  <a:ext uri="{FF2B5EF4-FFF2-40B4-BE49-F238E27FC236}">
                    <a16:creationId xmlns:a16="http://schemas.microsoft.com/office/drawing/2014/main" id="{00DBBF9E-3157-4FEA-ADF9-06150B67CA3E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2FC56FC9-AF9B-4FAD-B62B-CF42C6A7FF39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" name="フリーフォーム 135">
                <a:extLst>
                  <a:ext uri="{FF2B5EF4-FFF2-40B4-BE49-F238E27FC236}">
                    <a16:creationId xmlns:a16="http://schemas.microsoft.com/office/drawing/2014/main" id="{503833E0-7415-4164-AF4A-DD83ED71EE82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E84338AE-4A41-4804-94D6-9DB70A40A49B}"/>
              </a:ext>
            </a:extLst>
          </p:cNvPr>
          <p:cNvGrpSpPr/>
          <p:nvPr/>
        </p:nvGrpSpPr>
        <p:grpSpPr>
          <a:xfrm>
            <a:off x="2519131" y="2925034"/>
            <a:ext cx="1150846" cy="1317794"/>
            <a:chOff x="3412073" y="3746352"/>
            <a:chExt cx="1150846" cy="1317794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0788EEE-1DBD-40EB-B3A6-EE8F22BDED1A}"/>
                </a:ext>
              </a:extLst>
            </p:cNvPr>
            <p:cNvGrpSpPr/>
            <p:nvPr/>
          </p:nvGrpSpPr>
          <p:grpSpPr>
            <a:xfrm>
              <a:off x="3635556" y="3746352"/>
              <a:ext cx="719603" cy="1317794"/>
              <a:chOff x="3635556" y="3746352"/>
              <a:chExt cx="719603" cy="1317794"/>
            </a:xfrm>
          </p:grpSpPr>
          <p:sp>
            <p:nvSpPr>
              <p:cNvPr id="69" name="フローチャート: 論理積ゲート 213">
                <a:extLst>
                  <a:ext uri="{FF2B5EF4-FFF2-40B4-BE49-F238E27FC236}">
                    <a16:creationId xmlns:a16="http://schemas.microsoft.com/office/drawing/2014/main" id="{9E754B4D-CB7B-4E43-9ED4-C581C9FC6B4B}"/>
                  </a:ext>
                </a:extLst>
              </p:cNvPr>
              <p:cNvSpPr/>
              <p:nvPr/>
            </p:nvSpPr>
            <p:spPr>
              <a:xfrm rot="16200000">
                <a:off x="3652246" y="3746352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0" name="片側の 2 つの角を丸めた四角形 2660">
                <a:extLst>
                  <a:ext uri="{FF2B5EF4-FFF2-40B4-BE49-F238E27FC236}">
                    <a16:creationId xmlns:a16="http://schemas.microsoft.com/office/drawing/2014/main" id="{D2E81380-5FE6-4D72-96BE-69D7F9DF2793}"/>
                  </a:ext>
                </a:extLst>
              </p:cNvPr>
              <p:cNvSpPr/>
              <p:nvPr/>
            </p:nvSpPr>
            <p:spPr>
              <a:xfrm rot="10800000">
                <a:off x="3925366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1" name="円/楕円 689">
                <a:extLst>
                  <a:ext uri="{FF2B5EF4-FFF2-40B4-BE49-F238E27FC236}">
                    <a16:creationId xmlns:a16="http://schemas.microsoft.com/office/drawing/2014/main" id="{DF033199-2C8B-4639-B71B-A0532D9BCE21}"/>
                  </a:ext>
                </a:extLst>
              </p:cNvPr>
              <p:cNvSpPr/>
              <p:nvPr/>
            </p:nvSpPr>
            <p:spPr>
              <a:xfrm rot="20700000">
                <a:off x="3635556" y="408399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2" name="円/楕円 690">
                <a:extLst>
                  <a:ext uri="{FF2B5EF4-FFF2-40B4-BE49-F238E27FC236}">
                    <a16:creationId xmlns:a16="http://schemas.microsoft.com/office/drawing/2014/main" id="{DDC4BD3E-C6BC-46EF-A707-D75D9595A392}"/>
                  </a:ext>
                </a:extLst>
              </p:cNvPr>
              <p:cNvSpPr/>
              <p:nvPr/>
            </p:nvSpPr>
            <p:spPr>
              <a:xfrm rot="900000" flipH="1">
                <a:off x="4180224" y="408399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" name="円/楕円 691">
                <a:extLst>
                  <a:ext uri="{FF2B5EF4-FFF2-40B4-BE49-F238E27FC236}">
                    <a16:creationId xmlns:a16="http://schemas.microsoft.com/office/drawing/2014/main" id="{5C6FDAD0-1175-4F5D-A080-942A3D7F43D1}"/>
                  </a:ext>
                </a:extLst>
              </p:cNvPr>
              <p:cNvSpPr/>
              <p:nvPr/>
            </p:nvSpPr>
            <p:spPr>
              <a:xfrm>
                <a:off x="3705835" y="3830431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B2FAF440-6110-4E80-8F25-00E4C4F3E48E}"/>
                  </a:ext>
                </a:extLst>
              </p:cNvPr>
              <p:cNvSpPr/>
              <p:nvPr/>
            </p:nvSpPr>
            <p:spPr>
              <a:xfrm rot="16200000" flipV="1">
                <a:off x="3818043" y="389463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C430FE7A-BC14-45E4-A05F-AF44CC84393D}"/>
                  </a:ext>
                </a:extLst>
              </p:cNvPr>
              <p:cNvSpPr/>
              <p:nvPr/>
            </p:nvSpPr>
            <p:spPr>
              <a:xfrm rot="16200000" flipV="1">
                <a:off x="4108556" y="389463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6" name="円/楕円 702">
                <a:extLst>
                  <a:ext uri="{FF2B5EF4-FFF2-40B4-BE49-F238E27FC236}">
                    <a16:creationId xmlns:a16="http://schemas.microsoft.com/office/drawing/2014/main" id="{83E19D21-D5C6-470D-A714-BF008EC9A9A1}"/>
                  </a:ext>
                </a:extLst>
              </p:cNvPr>
              <p:cNvSpPr/>
              <p:nvPr/>
            </p:nvSpPr>
            <p:spPr>
              <a:xfrm>
                <a:off x="3814755" y="4035617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7" name="円/楕円 703">
                <a:extLst>
                  <a:ext uri="{FF2B5EF4-FFF2-40B4-BE49-F238E27FC236}">
                    <a16:creationId xmlns:a16="http://schemas.microsoft.com/office/drawing/2014/main" id="{0F4E9FF5-6EEB-48F7-841E-1A7739600FB3}"/>
                  </a:ext>
                </a:extLst>
              </p:cNvPr>
              <p:cNvSpPr/>
              <p:nvPr/>
            </p:nvSpPr>
            <p:spPr>
              <a:xfrm>
                <a:off x="4095742" y="4035617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" name="円/楕円 632">
                <a:extLst>
                  <a:ext uri="{FF2B5EF4-FFF2-40B4-BE49-F238E27FC236}">
                    <a16:creationId xmlns:a16="http://schemas.microsoft.com/office/drawing/2014/main" id="{873624F5-A6BA-4429-81DD-C60924CD568B}"/>
                  </a:ext>
                </a:extLst>
              </p:cNvPr>
              <p:cNvSpPr/>
              <p:nvPr/>
            </p:nvSpPr>
            <p:spPr>
              <a:xfrm>
                <a:off x="3950983" y="426717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" name="片側の 2 つの角を丸めた四角形 2682">
                <a:extLst>
                  <a:ext uri="{FF2B5EF4-FFF2-40B4-BE49-F238E27FC236}">
                    <a16:creationId xmlns:a16="http://schemas.microsoft.com/office/drawing/2014/main" id="{D60A0679-EB25-4F65-871B-CAC8EF72508E}"/>
                  </a:ext>
                </a:extLst>
              </p:cNvPr>
              <p:cNvSpPr/>
              <p:nvPr/>
            </p:nvSpPr>
            <p:spPr>
              <a:xfrm>
                <a:off x="3714801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" name="フリーフォーム 2683">
                <a:extLst>
                  <a:ext uri="{FF2B5EF4-FFF2-40B4-BE49-F238E27FC236}">
                    <a16:creationId xmlns:a16="http://schemas.microsoft.com/office/drawing/2014/main" id="{6428752D-914E-4704-9D46-546DD8F87436}"/>
                  </a:ext>
                </a:extLst>
              </p:cNvPr>
              <p:cNvSpPr/>
              <p:nvPr/>
            </p:nvSpPr>
            <p:spPr>
              <a:xfrm>
                <a:off x="3693835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1" name="直角三角形 80">
                <a:extLst>
                  <a:ext uri="{FF2B5EF4-FFF2-40B4-BE49-F238E27FC236}">
                    <a16:creationId xmlns:a16="http://schemas.microsoft.com/office/drawing/2014/main" id="{CA558380-8741-4CD4-843F-8C39D6445F6F}"/>
                  </a:ext>
                </a:extLst>
              </p:cNvPr>
              <p:cNvSpPr/>
              <p:nvPr/>
            </p:nvSpPr>
            <p:spPr>
              <a:xfrm rot="5400000">
                <a:off x="3830629" y="4529199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2" name="直角三角形 81">
                <a:extLst>
                  <a:ext uri="{FF2B5EF4-FFF2-40B4-BE49-F238E27FC236}">
                    <a16:creationId xmlns:a16="http://schemas.microsoft.com/office/drawing/2014/main" id="{581F7DAA-B0C4-402B-ABDE-DC773FBEF026}"/>
                  </a:ext>
                </a:extLst>
              </p:cNvPr>
              <p:cNvSpPr/>
              <p:nvPr/>
            </p:nvSpPr>
            <p:spPr>
              <a:xfrm rot="16200000" flipH="1">
                <a:off x="3995366" y="4529199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" name="円/楕円 4">
                <a:extLst>
                  <a:ext uri="{FF2B5EF4-FFF2-40B4-BE49-F238E27FC236}">
                    <a16:creationId xmlns:a16="http://schemas.microsoft.com/office/drawing/2014/main" id="{2065E91A-1A0C-4D48-9F29-636BB3DA6790}"/>
                  </a:ext>
                </a:extLst>
              </p:cNvPr>
              <p:cNvSpPr/>
              <p:nvPr/>
            </p:nvSpPr>
            <p:spPr>
              <a:xfrm flipV="1">
                <a:off x="3919347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460D65A-7FB7-43C3-B015-2F4D918DF5C5}"/>
                </a:ext>
              </a:extLst>
            </p:cNvPr>
            <p:cNvGrpSpPr/>
            <p:nvPr/>
          </p:nvGrpSpPr>
          <p:grpSpPr>
            <a:xfrm>
              <a:off x="4108523" y="4075368"/>
              <a:ext cx="454396" cy="909780"/>
              <a:chOff x="-1248362" y="4644497"/>
              <a:chExt cx="454396" cy="909780"/>
            </a:xfrm>
          </p:grpSpPr>
          <p:sp>
            <p:nvSpPr>
              <p:cNvPr id="58" name="角丸四角形 177">
                <a:extLst>
                  <a:ext uri="{FF2B5EF4-FFF2-40B4-BE49-F238E27FC236}">
                    <a16:creationId xmlns:a16="http://schemas.microsoft.com/office/drawing/2014/main" id="{B0DCBDE9-4C3C-45E0-B04F-951CF1856A0A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8EBF4FB4-D07D-4D31-8A0E-615953DEF962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264FA630-C86F-42E4-8E6A-307264EBD15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65" name="四角形: 角を丸くする 64">
                    <a:extLst>
                      <a:ext uri="{FF2B5EF4-FFF2-40B4-BE49-F238E27FC236}">
                        <a16:creationId xmlns:a16="http://schemas.microsoft.com/office/drawing/2014/main" id="{184D8CDA-E7EF-4D88-9234-F2DCD030DB94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" name="四角形: 角を丸くする 65">
                    <a:extLst>
                      <a:ext uri="{FF2B5EF4-FFF2-40B4-BE49-F238E27FC236}">
                        <a16:creationId xmlns:a16="http://schemas.microsoft.com/office/drawing/2014/main" id="{9724E6AC-D5A9-4981-B1FF-D6D71F393C8D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321380EA-0FE3-423C-89A2-13E436605802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52C76423-42C3-4C1D-B71C-C45BC4849C04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EC38AA6-FACD-457C-B52B-B20A9663DB90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98A3A0B0-BF00-49B7-9DF7-6FD1104413DB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D4037C17-8486-486A-B1FD-09EDACA57F4D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" name="片側の 2 つの角を丸めた四角形 186">
                  <a:extLst>
                    <a:ext uri="{FF2B5EF4-FFF2-40B4-BE49-F238E27FC236}">
                      <a16:creationId xmlns:a16="http://schemas.microsoft.com/office/drawing/2014/main" id="{CC627A77-42DE-42F3-A730-D4044E5CB981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AF5A020-15B0-4511-A210-EA394124AC73}"/>
                </a:ext>
              </a:extLst>
            </p:cNvPr>
            <p:cNvGrpSpPr/>
            <p:nvPr/>
          </p:nvGrpSpPr>
          <p:grpSpPr>
            <a:xfrm>
              <a:off x="3412073" y="3797414"/>
              <a:ext cx="515047" cy="878451"/>
              <a:chOff x="928392" y="3805586"/>
              <a:chExt cx="977731" cy="1667594"/>
            </a:xfrm>
          </p:grpSpPr>
          <p:sp>
            <p:nvSpPr>
              <p:cNvPr id="55" name="フリーフォーム 132">
                <a:extLst>
                  <a:ext uri="{FF2B5EF4-FFF2-40B4-BE49-F238E27FC236}">
                    <a16:creationId xmlns:a16="http://schemas.microsoft.com/office/drawing/2014/main" id="{71608F11-473B-4E0B-B746-0735A828554C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6" name="台形 55">
                <a:extLst>
                  <a:ext uri="{FF2B5EF4-FFF2-40B4-BE49-F238E27FC236}">
                    <a16:creationId xmlns:a16="http://schemas.microsoft.com/office/drawing/2014/main" id="{1A8F9CEC-A626-42CB-B71B-03E669A5AAD1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" name="フリーフォーム 135">
                <a:extLst>
                  <a:ext uri="{FF2B5EF4-FFF2-40B4-BE49-F238E27FC236}">
                    <a16:creationId xmlns:a16="http://schemas.microsoft.com/office/drawing/2014/main" id="{D4FB3272-7781-49A5-8DFE-D2E096E8E905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64708AD6-368D-4835-9945-95265BB01370}"/>
              </a:ext>
            </a:extLst>
          </p:cNvPr>
          <p:cNvGrpSpPr/>
          <p:nvPr/>
        </p:nvGrpSpPr>
        <p:grpSpPr>
          <a:xfrm>
            <a:off x="4375408" y="2917029"/>
            <a:ext cx="1164184" cy="1325799"/>
            <a:chOff x="4370923" y="3738347"/>
            <a:chExt cx="1164184" cy="1325799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0D61C56A-931A-462A-A785-E4A8A3B5570B}"/>
                </a:ext>
              </a:extLst>
            </p:cNvPr>
            <p:cNvGrpSpPr/>
            <p:nvPr/>
          </p:nvGrpSpPr>
          <p:grpSpPr>
            <a:xfrm>
              <a:off x="4591565" y="3738347"/>
              <a:ext cx="731898" cy="1325799"/>
              <a:chOff x="4591565" y="3738347"/>
              <a:chExt cx="731898" cy="1325799"/>
            </a:xfrm>
          </p:grpSpPr>
          <p:sp>
            <p:nvSpPr>
              <p:cNvPr id="102" name="フリーフォーム 2669">
                <a:extLst>
                  <a:ext uri="{FF2B5EF4-FFF2-40B4-BE49-F238E27FC236}">
                    <a16:creationId xmlns:a16="http://schemas.microsoft.com/office/drawing/2014/main" id="{761D1DE6-0E16-4DB2-A94C-DF233D052AA0}"/>
                  </a:ext>
                </a:extLst>
              </p:cNvPr>
              <p:cNvSpPr/>
              <p:nvPr/>
            </p:nvSpPr>
            <p:spPr>
              <a:xfrm>
                <a:off x="4591565" y="3738347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" name="片側の 2 つの角を丸めた四角形 2670">
                <a:extLst>
                  <a:ext uri="{FF2B5EF4-FFF2-40B4-BE49-F238E27FC236}">
                    <a16:creationId xmlns:a16="http://schemas.microsoft.com/office/drawing/2014/main" id="{58D19882-9831-4F5A-9D20-0314B6B68E84}"/>
                  </a:ext>
                </a:extLst>
              </p:cNvPr>
              <p:cNvSpPr/>
              <p:nvPr/>
            </p:nvSpPr>
            <p:spPr>
              <a:xfrm rot="10800000">
                <a:off x="4883309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4" name="円/楕円 238">
                <a:extLst>
                  <a:ext uri="{FF2B5EF4-FFF2-40B4-BE49-F238E27FC236}">
                    <a16:creationId xmlns:a16="http://schemas.microsoft.com/office/drawing/2014/main" id="{C6F11CAA-D108-403C-BBEE-47337D10425B}"/>
                  </a:ext>
                </a:extLst>
              </p:cNvPr>
              <p:cNvSpPr/>
              <p:nvPr/>
            </p:nvSpPr>
            <p:spPr>
              <a:xfrm>
                <a:off x="4663778" y="3974800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5" name="フリーフォーム 2672">
                <a:extLst>
                  <a:ext uri="{FF2B5EF4-FFF2-40B4-BE49-F238E27FC236}">
                    <a16:creationId xmlns:a16="http://schemas.microsoft.com/office/drawing/2014/main" id="{D3414944-355D-467C-B422-E253C4CCC6EC}"/>
                  </a:ext>
                </a:extLst>
              </p:cNvPr>
              <p:cNvSpPr/>
              <p:nvPr/>
            </p:nvSpPr>
            <p:spPr>
              <a:xfrm>
                <a:off x="4668291" y="3922756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6" name="角丸四角形 2673">
                <a:extLst>
                  <a:ext uri="{FF2B5EF4-FFF2-40B4-BE49-F238E27FC236}">
                    <a16:creationId xmlns:a16="http://schemas.microsoft.com/office/drawing/2014/main" id="{1206CD35-B132-4F51-9028-2F41BA14E817}"/>
                  </a:ext>
                </a:extLst>
              </p:cNvPr>
              <p:cNvSpPr/>
              <p:nvPr/>
            </p:nvSpPr>
            <p:spPr>
              <a:xfrm>
                <a:off x="4733763" y="406501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7" name="円/楕円 727">
                <a:extLst>
                  <a:ext uri="{FF2B5EF4-FFF2-40B4-BE49-F238E27FC236}">
                    <a16:creationId xmlns:a16="http://schemas.microsoft.com/office/drawing/2014/main" id="{B22D9C63-47C5-471B-BD37-5E79D4D6BCB0}"/>
                  </a:ext>
                </a:extLst>
              </p:cNvPr>
              <p:cNvSpPr/>
              <p:nvPr/>
            </p:nvSpPr>
            <p:spPr>
              <a:xfrm>
                <a:off x="4755739" y="4075344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8" name="角丸四角形 2675">
                <a:extLst>
                  <a:ext uri="{FF2B5EF4-FFF2-40B4-BE49-F238E27FC236}">
                    <a16:creationId xmlns:a16="http://schemas.microsoft.com/office/drawing/2014/main" id="{5B684623-7BD5-42E1-9676-53963D70B456}"/>
                  </a:ext>
                </a:extLst>
              </p:cNvPr>
              <p:cNvSpPr/>
              <p:nvPr/>
            </p:nvSpPr>
            <p:spPr>
              <a:xfrm>
                <a:off x="5071901" y="4065011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9" name="円/楕円 729">
                <a:extLst>
                  <a:ext uri="{FF2B5EF4-FFF2-40B4-BE49-F238E27FC236}">
                    <a16:creationId xmlns:a16="http://schemas.microsoft.com/office/drawing/2014/main" id="{535CFDAA-7F05-489F-A77D-BA5B9DC40FA8}"/>
                  </a:ext>
                </a:extLst>
              </p:cNvPr>
              <p:cNvSpPr/>
              <p:nvPr/>
            </p:nvSpPr>
            <p:spPr>
              <a:xfrm>
                <a:off x="5093877" y="4075344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635FE19A-36E9-4543-807C-937AB89CBE4A}"/>
                  </a:ext>
                </a:extLst>
              </p:cNvPr>
              <p:cNvSpPr/>
              <p:nvPr/>
            </p:nvSpPr>
            <p:spPr>
              <a:xfrm rot="16200000">
                <a:off x="4943458" y="4260391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" name="片側の 2 つの角を丸めた四角形 2686">
                <a:extLst>
                  <a:ext uri="{FF2B5EF4-FFF2-40B4-BE49-F238E27FC236}">
                    <a16:creationId xmlns:a16="http://schemas.microsoft.com/office/drawing/2014/main" id="{83CD352B-2893-41C8-BC4E-51A7CDFA674F}"/>
                  </a:ext>
                </a:extLst>
              </p:cNvPr>
              <p:cNvSpPr/>
              <p:nvPr/>
            </p:nvSpPr>
            <p:spPr>
              <a:xfrm>
                <a:off x="4673651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2" name="フリーフォーム 2687">
                <a:extLst>
                  <a:ext uri="{FF2B5EF4-FFF2-40B4-BE49-F238E27FC236}">
                    <a16:creationId xmlns:a16="http://schemas.microsoft.com/office/drawing/2014/main" id="{EF59F678-2D42-4BA6-B58F-FAAC8A139836}"/>
                  </a:ext>
                </a:extLst>
              </p:cNvPr>
              <p:cNvSpPr/>
              <p:nvPr/>
            </p:nvSpPr>
            <p:spPr>
              <a:xfrm>
                <a:off x="4652685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3" name="直角三角形 112">
                <a:extLst>
                  <a:ext uri="{FF2B5EF4-FFF2-40B4-BE49-F238E27FC236}">
                    <a16:creationId xmlns:a16="http://schemas.microsoft.com/office/drawing/2014/main" id="{F574A25E-DEE8-4A1A-B36B-CD8DF141B8CC}"/>
                  </a:ext>
                </a:extLst>
              </p:cNvPr>
              <p:cNvSpPr/>
              <p:nvPr/>
            </p:nvSpPr>
            <p:spPr>
              <a:xfrm rot="5400000">
                <a:off x="4789479" y="4529199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4" name="直角三角形 113">
                <a:extLst>
                  <a:ext uri="{FF2B5EF4-FFF2-40B4-BE49-F238E27FC236}">
                    <a16:creationId xmlns:a16="http://schemas.microsoft.com/office/drawing/2014/main" id="{1C71EF0B-5B92-48F2-8314-E5A3B4863405}"/>
                  </a:ext>
                </a:extLst>
              </p:cNvPr>
              <p:cNvSpPr/>
              <p:nvPr/>
            </p:nvSpPr>
            <p:spPr>
              <a:xfrm rot="16200000" flipH="1">
                <a:off x="4954216" y="4529199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5" name="円/楕円 4">
                <a:extLst>
                  <a:ext uri="{FF2B5EF4-FFF2-40B4-BE49-F238E27FC236}">
                    <a16:creationId xmlns:a16="http://schemas.microsoft.com/office/drawing/2014/main" id="{511AE0B9-8E98-4F0E-A745-E8F292400B03}"/>
                  </a:ext>
                </a:extLst>
              </p:cNvPr>
              <p:cNvSpPr/>
              <p:nvPr/>
            </p:nvSpPr>
            <p:spPr>
              <a:xfrm rot="10800000">
                <a:off x="4873261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92D096D9-8F3D-4C2D-B503-B9C67484555D}"/>
                </a:ext>
              </a:extLst>
            </p:cNvPr>
            <p:cNvGrpSpPr/>
            <p:nvPr/>
          </p:nvGrpSpPr>
          <p:grpSpPr>
            <a:xfrm>
              <a:off x="5080711" y="4095258"/>
              <a:ext cx="454396" cy="909780"/>
              <a:chOff x="-1248362" y="4644497"/>
              <a:chExt cx="454396" cy="909780"/>
            </a:xfrm>
          </p:grpSpPr>
          <p:sp>
            <p:nvSpPr>
              <p:cNvPr id="91" name="角丸四角形 177">
                <a:extLst>
                  <a:ext uri="{FF2B5EF4-FFF2-40B4-BE49-F238E27FC236}">
                    <a16:creationId xmlns:a16="http://schemas.microsoft.com/office/drawing/2014/main" id="{1F4B070A-54C3-45F6-B67D-DC283CBB8BD4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6F4A5A58-8074-4EC6-A20E-8DCEDB95CAA4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6C748AE1-13B2-44B3-9F94-BDA7D11C743E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8" name="四角形: 角を丸くする 97">
                    <a:extLst>
                      <a:ext uri="{FF2B5EF4-FFF2-40B4-BE49-F238E27FC236}">
                        <a16:creationId xmlns:a16="http://schemas.microsoft.com/office/drawing/2014/main" id="{1F555A50-C0A3-46DE-9654-468B280C3C0F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" name="四角形: 角を丸くする 98">
                    <a:extLst>
                      <a:ext uri="{FF2B5EF4-FFF2-40B4-BE49-F238E27FC236}">
                        <a16:creationId xmlns:a16="http://schemas.microsoft.com/office/drawing/2014/main" id="{4B561FA7-6B9B-4498-847A-3EA6417D0DE0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1BD440D1-62D2-4BE7-AF7F-09F8ED065FBD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C51DAC7E-97D4-4CBF-8F18-F5310E5751E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DB5F50BF-FEC4-4020-9A43-4E987F94CC36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18EE111F-5218-4332-9441-B6DBE9167316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94" name="台形 93">
                  <a:extLst>
                    <a:ext uri="{FF2B5EF4-FFF2-40B4-BE49-F238E27FC236}">
                      <a16:creationId xmlns:a16="http://schemas.microsoft.com/office/drawing/2014/main" id="{94156137-A26F-426B-890C-AAB5E59A78F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5" name="片側の 2 つの角を丸めた四角形 186">
                  <a:extLst>
                    <a:ext uri="{FF2B5EF4-FFF2-40B4-BE49-F238E27FC236}">
                      <a16:creationId xmlns:a16="http://schemas.microsoft.com/office/drawing/2014/main" id="{94A2E7F4-D93E-40F2-82B8-DA83FE2AEE9A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651B91C5-7601-4152-8B41-A80F20F0D4B4}"/>
                </a:ext>
              </a:extLst>
            </p:cNvPr>
            <p:cNvGrpSpPr/>
            <p:nvPr/>
          </p:nvGrpSpPr>
          <p:grpSpPr>
            <a:xfrm>
              <a:off x="4370923" y="3797414"/>
              <a:ext cx="515047" cy="878451"/>
              <a:chOff x="928392" y="3805586"/>
              <a:chExt cx="977731" cy="1667594"/>
            </a:xfrm>
          </p:grpSpPr>
          <p:sp>
            <p:nvSpPr>
              <p:cNvPr id="88" name="フリーフォーム 132">
                <a:extLst>
                  <a:ext uri="{FF2B5EF4-FFF2-40B4-BE49-F238E27FC236}">
                    <a16:creationId xmlns:a16="http://schemas.microsoft.com/office/drawing/2014/main" id="{EEA9E12A-A723-41E0-A78A-73306EE1FFD5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3DD00FF0-78AC-4954-BDB2-746560B96A9E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0" name="フリーフォーム 135">
                <a:extLst>
                  <a:ext uri="{FF2B5EF4-FFF2-40B4-BE49-F238E27FC236}">
                    <a16:creationId xmlns:a16="http://schemas.microsoft.com/office/drawing/2014/main" id="{D7512CB1-2C1A-408C-9643-077B2E9534A4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816967CC-41C2-4288-840D-6D5FACF282D0}"/>
              </a:ext>
            </a:extLst>
          </p:cNvPr>
          <p:cNvGrpSpPr/>
          <p:nvPr/>
        </p:nvGrpSpPr>
        <p:grpSpPr>
          <a:xfrm>
            <a:off x="8145902" y="2917029"/>
            <a:ext cx="1156288" cy="1325799"/>
            <a:chOff x="6302116" y="3738347"/>
            <a:chExt cx="1156288" cy="1325799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D48F8C05-C517-4B8A-B5F0-9E55B0EDCAC9}"/>
                </a:ext>
              </a:extLst>
            </p:cNvPr>
            <p:cNvGrpSpPr/>
            <p:nvPr/>
          </p:nvGrpSpPr>
          <p:grpSpPr>
            <a:xfrm>
              <a:off x="6495158" y="3738347"/>
              <a:ext cx="777399" cy="1325799"/>
              <a:chOff x="6495158" y="3738347"/>
              <a:chExt cx="777399" cy="1325799"/>
            </a:xfrm>
          </p:grpSpPr>
          <p:sp>
            <p:nvSpPr>
              <p:cNvPr id="134" name="フリーフォーム 2690">
                <a:extLst>
                  <a:ext uri="{FF2B5EF4-FFF2-40B4-BE49-F238E27FC236}">
                    <a16:creationId xmlns:a16="http://schemas.microsoft.com/office/drawing/2014/main" id="{90A620AC-0AD6-4310-8896-EFA5DC1770D7}"/>
                  </a:ext>
                </a:extLst>
              </p:cNvPr>
              <p:cNvSpPr/>
              <p:nvPr/>
            </p:nvSpPr>
            <p:spPr>
              <a:xfrm>
                <a:off x="6495158" y="3738347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" name="片側の 2 つの角を丸めた四角形 2691">
                <a:extLst>
                  <a:ext uri="{FF2B5EF4-FFF2-40B4-BE49-F238E27FC236}">
                    <a16:creationId xmlns:a16="http://schemas.microsoft.com/office/drawing/2014/main" id="{10E96117-4632-4D39-9D2B-B2F11ED3450E}"/>
                  </a:ext>
                </a:extLst>
              </p:cNvPr>
              <p:cNvSpPr/>
              <p:nvPr/>
            </p:nvSpPr>
            <p:spPr>
              <a:xfrm rot="10800000">
                <a:off x="6809174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" name="円/楕円 238">
                <a:extLst>
                  <a:ext uri="{FF2B5EF4-FFF2-40B4-BE49-F238E27FC236}">
                    <a16:creationId xmlns:a16="http://schemas.microsoft.com/office/drawing/2014/main" id="{2F5A0753-048F-482B-A091-20F66D8D39B2}"/>
                  </a:ext>
                </a:extLst>
              </p:cNvPr>
              <p:cNvSpPr/>
              <p:nvPr/>
            </p:nvSpPr>
            <p:spPr>
              <a:xfrm>
                <a:off x="6589643" y="3974800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0B407AF6-DE74-4C4B-8E99-19775BB758FF}"/>
                  </a:ext>
                </a:extLst>
              </p:cNvPr>
              <p:cNvSpPr/>
              <p:nvPr/>
            </p:nvSpPr>
            <p:spPr>
              <a:xfrm rot="16200000">
                <a:off x="6866466" y="4260391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8" name="片側の 2 つの角を丸めた四角形 2694">
                <a:extLst>
                  <a:ext uri="{FF2B5EF4-FFF2-40B4-BE49-F238E27FC236}">
                    <a16:creationId xmlns:a16="http://schemas.microsoft.com/office/drawing/2014/main" id="{C87C76C6-5831-481A-8FDC-204E59258B29}"/>
                  </a:ext>
                </a:extLst>
              </p:cNvPr>
              <p:cNvSpPr/>
              <p:nvPr/>
            </p:nvSpPr>
            <p:spPr>
              <a:xfrm>
                <a:off x="6599516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9" name="フリーフォーム 2695">
                <a:extLst>
                  <a:ext uri="{FF2B5EF4-FFF2-40B4-BE49-F238E27FC236}">
                    <a16:creationId xmlns:a16="http://schemas.microsoft.com/office/drawing/2014/main" id="{28A2CB4F-FDCD-4C01-94F0-C0D274142064}"/>
                  </a:ext>
                </a:extLst>
              </p:cNvPr>
              <p:cNvSpPr/>
              <p:nvPr/>
            </p:nvSpPr>
            <p:spPr>
              <a:xfrm>
                <a:off x="6578550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0" name="直角三角形 139">
                <a:extLst>
                  <a:ext uri="{FF2B5EF4-FFF2-40B4-BE49-F238E27FC236}">
                    <a16:creationId xmlns:a16="http://schemas.microsoft.com/office/drawing/2014/main" id="{CA70AAD0-3C42-4744-BF18-DDB71492A741}"/>
                  </a:ext>
                </a:extLst>
              </p:cNvPr>
              <p:cNvSpPr/>
              <p:nvPr/>
            </p:nvSpPr>
            <p:spPr>
              <a:xfrm rot="5400000">
                <a:off x="6715344" y="4529199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1" name="直角三角形 140">
                <a:extLst>
                  <a:ext uri="{FF2B5EF4-FFF2-40B4-BE49-F238E27FC236}">
                    <a16:creationId xmlns:a16="http://schemas.microsoft.com/office/drawing/2014/main" id="{7274E027-BF76-4964-BE1F-61171654AD0D}"/>
                  </a:ext>
                </a:extLst>
              </p:cNvPr>
              <p:cNvSpPr/>
              <p:nvPr/>
            </p:nvSpPr>
            <p:spPr>
              <a:xfrm rot="16200000" flipH="1">
                <a:off x="6880081" y="4529199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" name="ドーナツ 2698">
                <a:extLst>
                  <a:ext uri="{FF2B5EF4-FFF2-40B4-BE49-F238E27FC236}">
                    <a16:creationId xmlns:a16="http://schemas.microsoft.com/office/drawing/2014/main" id="{3D3C1B5D-CBEA-491A-BAC8-33DA332E2B1C}"/>
                  </a:ext>
                </a:extLst>
              </p:cNvPr>
              <p:cNvSpPr/>
              <p:nvPr/>
            </p:nvSpPr>
            <p:spPr>
              <a:xfrm>
                <a:off x="6615419" y="4053875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" name="円/楕円 2699">
                <a:extLst>
                  <a:ext uri="{FF2B5EF4-FFF2-40B4-BE49-F238E27FC236}">
                    <a16:creationId xmlns:a16="http://schemas.microsoft.com/office/drawing/2014/main" id="{204F54E9-5CED-40AF-84AD-21C31D7ECE6C}"/>
                  </a:ext>
                </a:extLst>
              </p:cNvPr>
              <p:cNvSpPr/>
              <p:nvPr/>
            </p:nvSpPr>
            <p:spPr>
              <a:xfrm>
                <a:off x="6717583" y="4094147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4" name="ドーナツ 2700">
                <a:extLst>
                  <a:ext uri="{FF2B5EF4-FFF2-40B4-BE49-F238E27FC236}">
                    <a16:creationId xmlns:a16="http://schemas.microsoft.com/office/drawing/2014/main" id="{EB5C4474-564F-43DD-BABF-52BA466E0441}"/>
                  </a:ext>
                </a:extLst>
              </p:cNvPr>
              <p:cNvSpPr/>
              <p:nvPr/>
            </p:nvSpPr>
            <p:spPr>
              <a:xfrm>
                <a:off x="6891644" y="4053875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" name="円/楕円 2701">
                <a:extLst>
                  <a:ext uri="{FF2B5EF4-FFF2-40B4-BE49-F238E27FC236}">
                    <a16:creationId xmlns:a16="http://schemas.microsoft.com/office/drawing/2014/main" id="{C1B41EB3-9A81-4F09-ADF9-DFBFAD69D98F}"/>
                  </a:ext>
                </a:extLst>
              </p:cNvPr>
              <p:cNvSpPr/>
              <p:nvPr/>
            </p:nvSpPr>
            <p:spPr>
              <a:xfrm>
                <a:off x="6993808" y="4094147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46B26922-3A22-4091-85E4-4D31B2621F30}"/>
                  </a:ext>
                </a:extLst>
              </p:cNvPr>
              <p:cNvGrpSpPr/>
              <p:nvPr/>
            </p:nvGrpSpPr>
            <p:grpSpPr>
              <a:xfrm>
                <a:off x="6624039" y="3893327"/>
                <a:ext cx="254173" cy="182572"/>
                <a:chOff x="8185150" y="3036368"/>
                <a:chExt cx="293635" cy="222935"/>
              </a:xfrm>
            </p:grpSpPr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9115E2C7-79EE-4C61-98CD-E446F3FD3CB3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" name="月 157">
                  <a:extLst>
                    <a:ext uri="{FF2B5EF4-FFF2-40B4-BE49-F238E27FC236}">
                      <a16:creationId xmlns:a16="http://schemas.microsoft.com/office/drawing/2014/main" id="{DD33FED3-7653-4C46-8EF1-89CF8F3DA316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1D58FBD2-0ED8-4363-9DEE-547C462F6A60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1C8CC326-2C04-43E5-8E02-2095FC55F33C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" name="月 160">
                  <a:extLst>
                    <a:ext uri="{FF2B5EF4-FFF2-40B4-BE49-F238E27FC236}">
                      <a16:creationId xmlns:a16="http://schemas.microsoft.com/office/drawing/2014/main" id="{F0297791-1F58-4D8B-9ABA-7B0EB85E7552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" name="月 161">
                  <a:extLst>
                    <a:ext uri="{FF2B5EF4-FFF2-40B4-BE49-F238E27FC236}">
                      <a16:creationId xmlns:a16="http://schemas.microsoft.com/office/drawing/2014/main" id="{CEAF2C6E-1960-4122-955D-CE4AB586EE67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7E6D80A4-C977-4E73-B3E1-7C64E2871205}"/>
                  </a:ext>
                </a:extLst>
              </p:cNvPr>
              <p:cNvGrpSpPr/>
              <p:nvPr/>
            </p:nvGrpSpPr>
            <p:grpSpPr>
              <a:xfrm>
                <a:off x="6882380" y="3893327"/>
                <a:ext cx="254173" cy="182572"/>
                <a:chOff x="8185150" y="3036368"/>
                <a:chExt cx="293635" cy="222935"/>
              </a:xfrm>
            </p:grpSpPr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EE441971-D457-44B7-9BB1-FC387D36E7D7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865B280A-DD27-4E75-82D8-BAEF6F351C39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3D1DDD05-D31A-4E16-A1B0-0F2CD1C3AD0E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627A2BEA-3174-42B0-BEA4-7D0A33C96386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825DC6DC-A7DB-4D46-8131-DB0912C7B3E2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" name="月 155">
                  <a:extLst>
                    <a:ext uri="{FF2B5EF4-FFF2-40B4-BE49-F238E27FC236}">
                      <a16:creationId xmlns:a16="http://schemas.microsoft.com/office/drawing/2014/main" id="{1AF132F4-741B-4ECC-8F48-697D8E770530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8BC5797E-265C-43DB-B216-CC56661025C7}"/>
                  </a:ext>
                </a:extLst>
              </p:cNvPr>
              <p:cNvSpPr/>
              <p:nvPr/>
            </p:nvSpPr>
            <p:spPr>
              <a:xfrm rot="5400000">
                <a:off x="6709028" y="3941774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18ADDFC8-C3D2-4F1A-BCDB-2FD31C10527F}"/>
                  </a:ext>
                </a:extLst>
              </p:cNvPr>
              <p:cNvSpPr/>
              <p:nvPr/>
            </p:nvSpPr>
            <p:spPr>
              <a:xfrm rot="5400000">
                <a:off x="6999541" y="3941774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0" name="円/楕円 4">
                <a:extLst>
                  <a:ext uri="{FF2B5EF4-FFF2-40B4-BE49-F238E27FC236}">
                    <a16:creationId xmlns:a16="http://schemas.microsoft.com/office/drawing/2014/main" id="{72E5E2AE-55D6-4F9E-A8C7-F42741F4EBD5}"/>
                  </a:ext>
                </a:extLst>
              </p:cNvPr>
              <p:cNvSpPr/>
              <p:nvPr/>
            </p:nvSpPr>
            <p:spPr>
              <a:xfrm rot="10800000">
                <a:off x="6805060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4D6D8C38-C97F-4D1A-ADCE-8CE7259DFEA5}"/>
                </a:ext>
              </a:extLst>
            </p:cNvPr>
            <p:cNvGrpSpPr/>
            <p:nvPr/>
          </p:nvGrpSpPr>
          <p:grpSpPr>
            <a:xfrm>
              <a:off x="7004008" y="4085482"/>
              <a:ext cx="454396" cy="909780"/>
              <a:chOff x="-1248362" y="4644497"/>
              <a:chExt cx="454396" cy="909780"/>
            </a:xfrm>
          </p:grpSpPr>
          <p:sp>
            <p:nvSpPr>
              <p:cNvPr id="123" name="角丸四角形 177">
                <a:extLst>
                  <a:ext uri="{FF2B5EF4-FFF2-40B4-BE49-F238E27FC236}">
                    <a16:creationId xmlns:a16="http://schemas.microsoft.com/office/drawing/2014/main" id="{D7CE11B3-F84B-4172-9FB0-633AC478FFA9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342A7646-14A7-40B8-8D1B-A9EA5DC1E544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75A3890D-CAAF-4876-BA01-A4BDE3058DE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30" name="四角形: 角を丸くする 129">
                    <a:extLst>
                      <a:ext uri="{FF2B5EF4-FFF2-40B4-BE49-F238E27FC236}">
                        <a16:creationId xmlns:a16="http://schemas.microsoft.com/office/drawing/2014/main" id="{89D0126E-A5B0-4842-9E8C-6CD2CFBFB19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" name="四角形: 角を丸くする 130">
                    <a:extLst>
                      <a:ext uri="{FF2B5EF4-FFF2-40B4-BE49-F238E27FC236}">
                        <a16:creationId xmlns:a16="http://schemas.microsoft.com/office/drawing/2014/main" id="{68888BC3-D14A-4A3E-A06A-4C8F03B2B887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D59F4132-5DA7-4D90-9C8B-27E5FBC947BB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BAF5E70E-2766-4515-B188-23B7DC0B977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027F0A4A-F1D6-4363-A5CB-524C97CB5CDC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5DB03E35-3B80-41A9-9887-D321C9813F59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D6576E57-ADA8-4A8D-B3AD-455993E71C7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" name="片側の 2 つの角を丸めた四角形 186">
                  <a:extLst>
                    <a:ext uri="{FF2B5EF4-FFF2-40B4-BE49-F238E27FC236}">
                      <a16:creationId xmlns:a16="http://schemas.microsoft.com/office/drawing/2014/main" id="{EAADC4A0-B5F2-4158-9B03-AB8E355F533C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F07C3576-E07D-4F58-86FF-955B4A0AF20E}"/>
                </a:ext>
              </a:extLst>
            </p:cNvPr>
            <p:cNvGrpSpPr/>
            <p:nvPr/>
          </p:nvGrpSpPr>
          <p:grpSpPr>
            <a:xfrm>
              <a:off x="6302116" y="3797414"/>
              <a:ext cx="515047" cy="878451"/>
              <a:chOff x="928392" y="3805586"/>
              <a:chExt cx="977731" cy="1667594"/>
            </a:xfrm>
          </p:grpSpPr>
          <p:sp>
            <p:nvSpPr>
              <p:cNvPr id="120" name="フリーフォーム 132">
                <a:extLst>
                  <a:ext uri="{FF2B5EF4-FFF2-40B4-BE49-F238E27FC236}">
                    <a16:creationId xmlns:a16="http://schemas.microsoft.com/office/drawing/2014/main" id="{4D89E708-1B1D-4CCD-BA86-D6565362B429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A6BE0F97-DF67-4661-9826-1FC449C43612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2" name="フリーフォーム 135">
                <a:extLst>
                  <a:ext uri="{FF2B5EF4-FFF2-40B4-BE49-F238E27FC236}">
                    <a16:creationId xmlns:a16="http://schemas.microsoft.com/office/drawing/2014/main" id="{EEE534FF-B8A6-44B5-8E9A-5B7CEC9F536B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E0990A29-EFD3-413B-875F-66E7FBC0BA0C}"/>
              </a:ext>
            </a:extLst>
          </p:cNvPr>
          <p:cNvGrpSpPr/>
          <p:nvPr/>
        </p:nvGrpSpPr>
        <p:grpSpPr>
          <a:xfrm>
            <a:off x="686347" y="4834071"/>
            <a:ext cx="1057015" cy="1427317"/>
            <a:chOff x="2515669" y="5325525"/>
            <a:chExt cx="1057015" cy="1427317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E4378F55-548B-4628-8DCC-257E206E2CB6}"/>
                </a:ext>
              </a:extLst>
            </p:cNvPr>
            <p:cNvGrpSpPr/>
            <p:nvPr/>
          </p:nvGrpSpPr>
          <p:grpSpPr>
            <a:xfrm>
              <a:off x="2621517" y="5325525"/>
              <a:ext cx="719603" cy="1297795"/>
              <a:chOff x="6150075" y="4718582"/>
              <a:chExt cx="719603" cy="1297795"/>
            </a:xfrm>
          </p:grpSpPr>
          <p:sp>
            <p:nvSpPr>
              <p:cNvPr id="189" name="円/楕円 539">
                <a:extLst>
                  <a:ext uri="{FF2B5EF4-FFF2-40B4-BE49-F238E27FC236}">
                    <a16:creationId xmlns:a16="http://schemas.microsoft.com/office/drawing/2014/main" id="{6C0E5E3D-52FD-4065-AF18-677FFA9D79C2}"/>
                  </a:ext>
                </a:extLst>
              </p:cNvPr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0" name="円/楕円 540">
                <a:extLst>
                  <a:ext uri="{FF2B5EF4-FFF2-40B4-BE49-F238E27FC236}">
                    <a16:creationId xmlns:a16="http://schemas.microsoft.com/office/drawing/2014/main" id="{739CC6A6-C4EC-48FF-B1FA-9F9EA8029553}"/>
                  </a:ext>
                </a:extLst>
              </p:cNvPr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1" name="フリーフォーム 191">
                <a:extLst>
                  <a:ext uri="{FF2B5EF4-FFF2-40B4-BE49-F238E27FC236}">
                    <a16:creationId xmlns:a16="http://schemas.microsoft.com/office/drawing/2014/main" id="{801B7D02-1BB2-431D-99FE-DC6A43775176}"/>
                  </a:ext>
                </a:extLst>
              </p:cNvPr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2" name="片側の 2 つの角を丸めた四角形 192">
                <a:extLst>
                  <a:ext uri="{FF2B5EF4-FFF2-40B4-BE49-F238E27FC236}">
                    <a16:creationId xmlns:a16="http://schemas.microsoft.com/office/drawing/2014/main" id="{8B4362FA-FCC9-4EF1-BC19-54911F51F2FE}"/>
                  </a:ext>
                </a:extLst>
              </p:cNvPr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3" name="円/楕円 544">
                <a:extLst>
                  <a:ext uri="{FF2B5EF4-FFF2-40B4-BE49-F238E27FC236}">
                    <a16:creationId xmlns:a16="http://schemas.microsoft.com/office/drawing/2014/main" id="{472A2368-CA9E-40D4-AED3-A63B5F4E20C5}"/>
                  </a:ext>
                </a:extLst>
              </p:cNvPr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4" name="円/楕円 545">
                <a:extLst>
                  <a:ext uri="{FF2B5EF4-FFF2-40B4-BE49-F238E27FC236}">
                    <a16:creationId xmlns:a16="http://schemas.microsoft.com/office/drawing/2014/main" id="{C2BB35A0-EA89-4812-86AD-D84ED5674801}"/>
                  </a:ext>
                </a:extLst>
              </p:cNvPr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5" name="円/楕円 546">
                <a:extLst>
                  <a:ext uri="{FF2B5EF4-FFF2-40B4-BE49-F238E27FC236}">
                    <a16:creationId xmlns:a16="http://schemas.microsoft.com/office/drawing/2014/main" id="{6C7AD8EA-0192-41C0-9E68-58EE866B0CF5}"/>
                  </a:ext>
                </a:extLst>
              </p:cNvPr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6" name="月 195">
                <a:extLst>
                  <a:ext uri="{FF2B5EF4-FFF2-40B4-BE49-F238E27FC236}">
                    <a16:creationId xmlns:a16="http://schemas.microsoft.com/office/drawing/2014/main" id="{3A65360D-95DF-439C-8165-12E09E4FC023}"/>
                  </a:ext>
                </a:extLst>
              </p:cNvPr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B9632ACF-22A3-4E6E-B7C3-0170D8BA4037}"/>
                  </a:ext>
                </a:extLst>
              </p:cNvPr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8" name="月 197">
                <a:extLst>
                  <a:ext uri="{FF2B5EF4-FFF2-40B4-BE49-F238E27FC236}">
                    <a16:creationId xmlns:a16="http://schemas.microsoft.com/office/drawing/2014/main" id="{343C55FA-AFF5-46C7-8DC9-610B5E3E74EB}"/>
                  </a:ext>
                </a:extLst>
              </p:cNvPr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265CDDA7-5F43-4E33-8851-925B981CBE64}"/>
                  </a:ext>
                </a:extLst>
              </p:cNvPr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96CB2B61-57A5-497F-8C2C-16A3EC1C3CD5}"/>
                  </a:ext>
                </a:extLst>
              </p:cNvPr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850E905F-42AF-46B5-8AE6-E7D05B1CD91D}"/>
                  </a:ext>
                </a:extLst>
              </p:cNvPr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180414DE-71F8-4B7B-B306-EFC0A0062239}"/>
                  </a:ext>
                </a:extLst>
              </p:cNvPr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63038D6F-3CF4-40A0-8BFC-EBCF0A4F9BB9}"/>
                  </a:ext>
                </a:extLst>
              </p:cNvPr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4" name="月 203">
                <a:extLst>
                  <a:ext uri="{FF2B5EF4-FFF2-40B4-BE49-F238E27FC236}">
                    <a16:creationId xmlns:a16="http://schemas.microsoft.com/office/drawing/2014/main" id="{3E9AEF8E-ED05-4657-8B1A-99373807F22A}"/>
                  </a:ext>
                </a:extLst>
              </p:cNvPr>
              <p:cNvSpPr/>
              <p:nvPr/>
            </p:nvSpPr>
            <p:spPr>
              <a:xfrm rot="162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5" name="円/楕円 609">
                <a:extLst>
                  <a:ext uri="{FF2B5EF4-FFF2-40B4-BE49-F238E27FC236}">
                    <a16:creationId xmlns:a16="http://schemas.microsoft.com/office/drawing/2014/main" id="{CE9E2F5B-5439-4DAF-90C5-CF88114FD030}"/>
                  </a:ext>
                </a:extLst>
              </p:cNvPr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F32FCED4-BAC5-4CF7-88D5-B141EBEC434E}"/>
                  </a:ext>
                </a:extLst>
              </p:cNvPr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7" name="円/楕円 612">
                <a:extLst>
                  <a:ext uri="{FF2B5EF4-FFF2-40B4-BE49-F238E27FC236}">
                    <a16:creationId xmlns:a16="http://schemas.microsoft.com/office/drawing/2014/main" id="{21E451E3-0AC6-4031-A905-EFC57CC0CA92}"/>
                  </a:ext>
                </a:extLst>
              </p:cNvPr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8" name="円/楕円 616">
                <a:extLst>
                  <a:ext uri="{FF2B5EF4-FFF2-40B4-BE49-F238E27FC236}">
                    <a16:creationId xmlns:a16="http://schemas.microsoft.com/office/drawing/2014/main" id="{62F25C44-7C09-44E3-BC58-FF85F01BE935}"/>
                  </a:ext>
                </a:extLst>
              </p:cNvPr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6753A20B-8972-483F-9D53-5CAE69F9FFC6}"/>
                  </a:ext>
                </a:extLst>
              </p:cNvPr>
              <p:cNvSpPr/>
              <p:nvPr/>
            </p:nvSpPr>
            <p:spPr>
              <a:xfrm rot="162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0" name="円/楕円 619">
                <a:extLst>
                  <a:ext uri="{FF2B5EF4-FFF2-40B4-BE49-F238E27FC236}">
                    <a16:creationId xmlns:a16="http://schemas.microsoft.com/office/drawing/2014/main" id="{699D2B71-B22B-43E0-AC37-58A9ACDC60AF}"/>
                  </a:ext>
                </a:extLst>
              </p:cNvPr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1" name="月 210">
                <a:extLst>
                  <a:ext uri="{FF2B5EF4-FFF2-40B4-BE49-F238E27FC236}">
                    <a16:creationId xmlns:a16="http://schemas.microsoft.com/office/drawing/2014/main" id="{60A0D5CC-9DEC-45D5-A6AB-300B6BB0D83E}"/>
                  </a:ext>
                </a:extLst>
              </p:cNvPr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2" name="円/楕円 631">
                <a:extLst>
                  <a:ext uri="{FF2B5EF4-FFF2-40B4-BE49-F238E27FC236}">
                    <a16:creationId xmlns:a16="http://schemas.microsoft.com/office/drawing/2014/main" id="{74F08D9B-8104-4A71-B635-BE6AF70D46C6}"/>
                  </a:ext>
                </a:extLst>
              </p:cNvPr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3" name="円/楕円 641">
                <a:extLst>
                  <a:ext uri="{FF2B5EF4-FFF2-40B4-BE49-F238E27FC236}">
                    <a16:creationId xmlns:a16="http://schemas.microsoft.com/office/drawing/2014/main" id="{60307A9D-5333-4C00-B9E7-E8060BF31633}"/>
                  </a:ext>
                </a:extLst>
              </p:cNvPr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4" name="円/楕円 632">
                <a:extLst>
                  <a:ext uri="{FF2B5EF4-FFF2-40B4-BE49-F238E27FC236}">
                    <a16:creationId xmlns:a16="http://schemas.microsoft.com/office/drawing/2014/main" id="{067E9A1B-FAA4-46DA-874F-ED0795490445}"/>
                  </a:ext>
                </a:extLst>
              </p:cNvPr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5" name="片側の 2 つの角を丸めた四角形 215">
                <a:extLst>
                  <a:ext uri="{FF2B5EF4-FFF2-40B4-BE49-F238E27FC236}">
                    <a16:creationId xmlns:a16="http://schemas.microsoft.com/office/drawing/2014/main" id="{337B32F6-01EA-45D2-876D-B2523A5B817D}"/>
                  </a:ext>
                </a:extLst>
              </p:cNvPr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6" name="フリーフォーム 216">
                <a:extLst>
                  <a:ext uri="{FF2B5EF4-FFF2-40B4-BE49-F238E27FC236}">
                    <a16:creationId xmlns:a16="http://schemas.microsoft.com/office/drawing/2014/main" id="{33A33AEC-7801-4D56-A1A1-BAE2CD39B859}"/>
                  </a:ext>
                </a:extLst>
              </p:cNvPr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7" name="直角三角形 216">
                <a:extLst>
                  <a:ext uri="{FF2B5EF4-FFF2-40B4-BE49-F238E27FC236}">
                    <a16:creationId xmlns:a16="http://schemas.microsoft.com/office/drawing/2014/main" id="{955DA278-30F2-47ED-97E2-31BE64240A80}"/>
                  </a:ext>
                </a:extLst>
              </p:cNvPr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8" name="直角三角形 217">
                <a:extLst>
                  <a:ext uri="{FF2B5EF4-FFF2-40B4-BE49-F238E27FC236}">
                    <a16:creationId xmlns:a16="http://schemas.microsoft.com/office/drawing/2014/main" id="{007D2169-EEA6-4DA0-AA1A-A3E8E12D7FD1}"/>
                  </a:ext>
                </a:extLst>
              </p:cNvPr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9" name="円/楕円 4">
                <a:extLst>
                  <a:ext uri="{FF2B5EF4-FFF2-40B4-BE49-F238E27FC236}">
                    <a16:creationId xmlns:a16="http://schemas.microsoft.com/office/drawing/2014/main" id="{8ED42390-82FB-4FF3-867F-28F3A64A10A2}"/>
                  </a:ext>
                </a:extLst>
              </p:cNvPr>
              <p:cNvSpPr/>
              <p:nvPr/>
            </p:nvSpPr>
            <p:spPr>
              <a:xfrm rot="10800000">
                <a:off x="6435771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1B8DC72A-5380-4828-B3AF-C69F8B11B3BB}"/>
                </a:ext>
              </a:extLst>
            </p:cNvPr>
            <p:cNvGrpSpPr/>
            <p:nvPr/>
          </p:nvGrpSpPr>
          <p:grpSpPr>
            <a:xfrm>
              <a:off x="3118288" y="5661301"/>
              <a:ext cx="454396" cy="909780"/>
              <a:chOff x="-1248362" y="4644497"/>
              <a:chExt cx="454396" cy="909780"/>
            </a:xfrm>
          </p:grpSpPr>
          <p:sp>
            <p:nvSpPr>
              <p:cNvPr id="178" name="角丸四角形 177">
                <a:extLst>
                  <a:ext uri="{FF2B5EF4-FFF2-40B4-BE49-F238E27FC236}">
                    <a16:creationId xmlns:a16="http://schemas.microsoft.com/office/drawing/2014/main" id="{EB5D760A-EC07-4AD7-B747-97BC89C48A05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5C81C622-F9E4-4ABC-A0C8-A91202872F0D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EEB3680D-630F-42F1-BA46-60B44BD7012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85" name="四角形: 角を丸くする 184">
                    <a:extLst>
                      <a:ext uri="{FF2B5EF4-FFF2-40B4-BE49-F238E27FC236}">
                        <a16:creationId xmlns:a16="http://schemas.microsoft.com/office/drawing/2014/main" id="{BE914BD2-F33C-4B1D-B9DC-9D5A86D2BA1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6" name="四角形: 角を丸くする 185">
                    <a:extLst>
                      <a:ext uri="{FF2B5EF4-FFF2-40B4-BE49-F238E27FC236}">
                        <a16:creationId xmlns:a16="http://schemas.microsoft.com/office/drawing/2014/main" id="{A5A81ED5-6270-4A66-9845-1C8615620407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5078D792-F49A-492E-8806-7A0A2698F7BC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F2D09957-50FF-4006-BE43-6A093B6176AE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870675F9-9238-4E2B-BE48-F23E835AE018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9827679E-B0FF-4EEB-B45C-46ADD13A2004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181" name="台形 180">
                  <a:extLst>
                    <a:ext uri="{FF2B5EF4-FFF2-40B4-BE49-F238E27FC236}">
                      <a16:creationId xmlns:a16="http://schemas.microsoft.com/office/drawing/2014/main" id="{BB43DAD8-948A-4042-9F2E-31F30162439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2" name="片側の 2 つの角を丸めた四角形 186">
                  <a:extLst>
                    <a:ext uri="{FF2B5EF4-FFF2-40B4-BE49-F238E27FC236}">
                      <a16:creationId xmlns:a16="http://schemas.microsoft.com/office/drawing/2014/main" id="{DEC2498B-C8DF-4FFB-B899-38D60EC455C8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D6B57F8F-0178-4B01-B2A2-B93813B72906}"/>
                </a:ext>
              </a:extLst>
            </p:cNvPr>
            <p:cNvGrpSpPr/>
            <p:nvPr/>
          </p:nvGrpSpPr>
          <p:grpSpPr>
            <a:xfrm>
              <a:off x="2515669" y="6256723"/>
              <a:ext cx="415792" cy="496119"/>
              <a:chOff x="1708751" y="1838390"/>
              <a:chExt cx="901395" cy="941799"/>
            </a:xfrm>
          </p:grpSpPr>
          <p:sp>
            <p:nvSpPr>
              <p:cNvPr id="167" name="角丸四角形 177">
                <a:extLst>
                  <a:ext uri="{FF2B5EF4-FFF2-40B4-BE49-F238E27FC236}">
                    <a16:creationId xmlns:a16="http://schemas.microsoft.com/office/drawing/2014/main" id="{4DA52778-EFFE-4EB4-908D-B4533FE7312A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AF946DFC-187D-47AF-9469-F7AAACBF9399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169" name="角丸四角形 278">
                  <a:extLst>
                    <a:ext uri="{FF2B5EF4-FFF2-40B4-BE49-F238E27FC236}">
                      <a16:creationId xmlns:a16="http://schemas.microsoft.com/office/drawing/2014/main" id="{1D754E45-BD11-420F-9525-0CF9600EE55C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1BD92104-C3D2-4293-9A12-5A45951B4A82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171" name="グループ化 170">
                    <a:extLst>
                      <a:ext uri="{FF2B5EF4-FFF2-40B4-BE49-F238E27FC236}">
                        <a16:creationId xmlns:a16="http://schemas.microsoft.com/office/drawing/2014/main" id="{C717AEB3-E250-4772-82F2-317A9F0909F8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176" name="角丸四角形 218">
                      <a:extLst>
                        <a:ext uri="{FF2B5EF4-FFF2-40B4-BE49-F238E27FC236}">
                          <a16:creationId xmlns:a16="http://schemas.microsoft.com/office/drawing/2014/main" id="{3B4DEACE-DA6B-4CF7-BB47-5C8E1FCB1A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77" name="角丸四角形 226">
                      <a:extLst>
                        <a:ext uri="{FF2B5EF4-FFF2-40B4-BE49-F238E27FC236}">
                          <a16:creationId xmlns:a16="http://schemas.microsoft.com/office/drawing/2014/main" id="{7D4B73E0-AF4C-468E-9CC2-671380A5E017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2" name="角丸四角形 233">
                    <a:extLst>
                      <a:ext uri="{FF2B5EF4-FFF2-40B4-BE49-F238E27FC236}">
                        <a16:creationId xmlns:a16="http://schemas.microsoft.com/office/drawing/2014/main" id="{795473C7-8485-4921-8003-8940A9A932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3" name="角丸四角形 234">
                    <a:extLst>
                      <a:ext uri="{FF2B5EF4-FFF2-40B4-BE49-F238E27FC236}">
                        <a16:creationId xmlns:a16="http://schemas.microsoft.com/office/drawing/2014/main" id="{674408DD-D834-41EB-B84F-884076BEE0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4" name="角丸四角形 235">
                    <a:extLst>
                      <a:ext uri="{FF2B5EF4-FFF2-40B4-BE49-F238E27FC236}">
                        <a16:creationId xmlns:a16="http://schemas.microsoft.com/office/drawing/2014/main" id="{261AF824-37D6-4956-B68C-7A67864D34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5" name="角丸四角形 236">
                    <a:extLst>
                      <a:ext uri="{FF2B5EF4-FFF2-40B4-BE49-F238E27FC236}">
                        <a16:creationId xmlns:a16="http://schemas.microsoft.com/office/drawing/2014/main" id="{E9093245-B972-4792-A445-8CE9B53D90A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1AF7789D-36E9-4CF6-B7A6-4B8CD4BDED07}"/>
              </a:ext>
            </a:extLst>
          </p:cNvPr>
          <p:cNvGrpSpPr/>
          <p:nvPr/>
        </p:nvGrpSpPr>
        <p:grpSpPr>
          <a:xfrm>
            <a:off x="2547329" y="4814072"/>
            <a:ext cx="1064545" cy="1447316"/>
            <a:chOff x="3487219" y="5305526"/>
            <a:chExt cx="1064545" cy="1447316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FA74FC82-4CBC-47E6-9913-E12A53FE8E2C}"/>
                </a:ext>
              </a:extLst>
            </p:cNvPr>
            <p:cNvGrpSpPr/>
            <p:nvPr/>
          </p:nvGrpSpPr>
          <p:grpSpPr>
            <a:xfrm>
              <a:off x="3593974" y="5305526"/>
              <a:ext cx="719603" cy="1317794"/>
              <a:chOff x="7122532" y="4698583"/>
              <a:chExt cx="719603" cy="1317794"/>
            </a:xfrm>
          </p:grpSpPr>
          <p:sp>
            <p:nvSpPr>
              <p:cNvPr id="246" name="フローチャート: 論理積ゲート 213">
                <a:extLst>
                  <a:ext uri="{FF2B5EF4-FFF2-40B4-BE49-F238E27FC236}">
                    <a16:creationId xmlns:a16="http://schemas.microsoft.com/office/drawing/2014/main" id="{66E81EA0-DABE-46EA-B654-0582FB25C7DF}"/>
                  </a:ext>
                </a:extLst>
              </p:cNvPr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7" name="片側の 2 つの角を丸めた四角形 222">
                <a:extLst>
                  <a:ext uri="{FF2B5EF4-FFF2-40B4-BE49-F238E27FC236}">
                    <a16:creationId xmlns:a16="http://schemas.microsoft.com/office/drawing/2014/main" id="{92E84533-4AE8-48A3-8E10-D2ABCFAD1B9D}"/>
                  </a:ext>
                </a:extLst>
              </p:cNvPr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8" name="円/楕円 689">
                <a:extLst>
                  <a:ext uri="{FF2B5EF4-FFF2-40B4-BE49-F238E27FC236}">
                    <a16:creationId xmlns:a16="http://schemas.microsoft.com/office/drawing/2014/main" id="{A10DF43A-0AC4-41AF-B8A1-E3D69790BE61}"/>
                  </a:ext>
                </a:extLst>
              </p:cNvPr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9" name="円/楕円 690">
                <a:extLst>
                  <a:ext uri="{FF2B5EF4-FFF2-40B4-BE49-F238E27FC236}">
                    <a16:creationId xmlns:a16="http://schemas.microsoft.com/office/drawing/2014/main" id="{57DB31B4-3F92-4470-B9C2-9A10ADE6346B}"/>
                  </a:ext>
                </a:extLst>
              </p:cNvPr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0" name="円/楕円 691">
                <a:extLst>
                  <a:ext uri="{FF2B5EF4-FFF2-40B4-BE49-F238E27FC236}">
                    <a16:creationId xmlns:a16="http://schemas.microsoft.com/office/drawing/2014/main" id="{FA0FABFE-E51C-4A26-A348-D552BED7B81C}"/>
                  </a:ext>
                </a:extLst>
              </p:cNvPr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284B3253-9FBF-4982-8BA8-50C35F733996}"/>
                  </a:ext>
                </a:extLst>
              </p:cNvPr>
              <p:cNvSpPr/>
              <p:nvPr/>
            </p:nvSpPr>
            <p:spPr>
              <a:xfrm rot="5400000" flipH="1">
                <a:off x="7305018" y="492198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89CF995C-DBFE-4C65-B355-A5F3764A2913}"/>
                  </a:ext>
                </a:extLst>
              </p:cNvPr>
              <p:cNvSpPr/>
              <p:nvPr/>
            </p:nvSpPr>
            <p:spPr>
              <a:xfrm rot="5400000" flipH="1">
                <a:off x="7595531" y="4921981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3" name="円/楕円 702">
                <a:extLst>
                  <a:ext uri="{FF2B5EF4-FFF2-40B4-BE49-F238E27FC236}">
                    <a16:creationId xmlns:a16="http://schemas.microsoft.com/office/drawing/2014/main" id="{36553F14-D83F-4166-8FCB-6C719C5687D0}"/>
                  </a:ext>
                </a:extLst>
              </p:cNvPr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4" name="円/楕円 703">
                <a:extLst>
                  <a:ext uri="{FF2B5EF4-FFF2-40B4-BE49-F238E27FC236}">
                    <a16:creationId xmlns:a16="http://schemas.microsoft.com/office/drawing/2014/main" id="{7841551B-ABF2-4CC2-BE8F-2D87C401430D}"/>
                  </a:ext>
                </a:extLst>
              </p:cNvPr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5" name="円/楕円 632">
                <a:extLst>
                  <a:ext uri="{FF2B5EF4-FFF2-40B4-BE49-F238E27FC236}">
                    <a16:creationId xmlns:a16="http://schemas.microsoft.com/office/drawing/2014/main" id="{66070DB5-593E-4DD1-BFDD-838B49AFDEEF}"/>
                  </a:ext>
                </a:extLst>
              </p:cNvPr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6" name="片側の 2 つの角を丸めた四角形 231">
                <a:extLst>
                  <a:ext uri="{FF2B5EF4-FFF2-40B4-BE49-F238E27FC236}">
                    <a16:creationId xmlns:a16="http://schemas.microsoft.com/office/drawing/2014/main" id="{3D887D4A-349B-47EE-B3E4-E9FC1FA8B128}"/>
                  </a:ext>
                </a:extLst>
              </p:cNvPr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7" name="フリーフォーム 232">
                <a:extLst>
                  <a:ext uri="{FF2B5EF4-FFF2-40B4-BE49-F238E27FC236}">
                    <a16:creationId xmlns:a16="http://schemas.microsoft.com/office/drawing/2014/main" id="{B02A5384-1342-42AA-BAC8-96029BACA369}"/>
                  </a:ext>
                </a:extLst>
              </p:cNvPr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8" name="直角三角形 257">
                <a:extLst>
                  <a:ext uri="{FF2B5EF4-FFF2-40B4-BE49-F238E27FC236}">
                    <a16:creationId xmlns:a16="http://schemas.microsoft.com/office/drawing/2014/main" id="{17C55471-2AEE-44B0-9933-02ABA6317110}"/>
                  </a:ext>
                </a:extLst>
              </p:cNvPr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9" name="直角三角形 258">
                <a:extLst>
                  <a:ext uri="{FF2B5EF4-FFF2-40B4-BE49-F238E27FC236}">
                    <a16:creationId xmlns:a16="http://schemas.microsoft.com/office/drawing/2014/main" id="{DC44FD64-A830-4F78-8003-0A260EB36B6F}"/>
                  </a:ext>
                </a:extLst>
              </p:cNvPr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0" name="円/楕円 4">
                <a:extLst>
                  <a:ext uri="{FF2B5EF4-FFF2-40B4-BE49-F238E27FC236}">
                    <a16:creationId xmlns:a16="http://schemas.microsoft.com/office/drawing/2014/main" id="{5947F528-2D12-494C-A3C2-F88C56756FA6}"/>
                  </a:ext>
                </a:extLst>
              </p:cNvPr>
              <p:cNvSpPr/>
              <p:nvPr/>
            </p:nvSpPr>
            <p:spPr>
              <a:xfrm rot="10800000">
                <a:off x="7406323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863664D3-4D3D-4B06-825C-C35E8EEA77E9}"/>
                </a:ext>
              </a:extLst>
            </p:cNvPr>
            <p:cNvGrpSpPr/>
            <p:nvPr/>
          </p:nvGrpSpPr>
          <p:grpSpPr>
            <a:xfrm>
              <a:off x="4097368" y="5669203"/>
              <a:ext cx="454396" cy="909780"/>
              <a:chOff x="-1248362" y="4644497"/>
              <a:chExt cx="454396" cy="909780"/>
            </a:xfrm>
          </p:grpSpPr>
          <p:sp>
            <p:nvSpPr>
              <p:cNvPr id="235" name="角丸四角形 177">
                <a:extLst>
                  <a:ext uri="{FF2B5EF4-FFF2-40B4-BE49-F238E27FC236}">
                    <a16:creationId xmlns:a16="http://schemas.microsoft.com/office/drawing/2014/main" id="{04665F61-322E-4FCF-AB3C-4D78C5476E7B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4B39D44C-BC89-4EC6-A1F2-C66AEAB6961A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8A4632FF-F32D-4785-BDB6-60D0DDC22031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42" name="四角形: 角を丸くする 241">
                    <a:extLst>
                      <a:ext uri="{FF2B5EF4-FFF2-40B4-BE49-F238E27FC236}">
                        <a16:creationId xmlns:a16="http://schemas.microsoft.com/office/drawing/2014/main" id="{02A6DE73-CE67-4B48-B405-8DEFF7181AE1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3" name="四角形: 角を丸くする 242">
                    <a:extLst>
                      <a:ext uri="{FF2B5EF4-FFF2-40B4-BE49-F238E27FC236}">
                        <a16:creationId xmlns:a16="http://schemas.microsoft.com/office/drawing/2014/main" id="{187361F8-E8DC-47F3-8B26-4E4ADBEA172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997E301A-EA00-42B4-9505-6D01C15DC61C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7410995A-4C9E-467C-90CA-C9276D3143CD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0D4489D4-F2DE-496C-9C9D-6020B83D0C6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547FF7D5-E5F3-41D3-9376-3272509AF9B8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238" name="台形 237">
                  <a:extLst>
                    <a:ext uri="{FF2B5EF4-FFF2-40B4-BE49-F238E27FC236}">
                      <a16:creationId xmlns:a16="http://schemas.microsoft.com/office/drawing/2014/main" id="{A6DD65D6-D4A4-424E-A51F-43FC144760AC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9" name="片側の 2 つの角を丸めた四角形 186">
                  <a:extLst>
                    <a:ext uri="{FF2B5EF4-FFF2-40B4-BE49-F238E27FC236}">
                      <a16:creationId xmlns:a16="http://schemas.microsoft.com/office/drawing/2014/main" id="{1F2D1A7D-38BD-4C6C-AFCF-56A84E1CAF75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9AEFD31F-98F0-4E9E-A3E1-1FA7E54FF083}"/>
                </a:ext>
              </a:extLst>
            </p:cNvPr>
            <p:cNvGrpSpPr/>
            <p:nvPr/>
          </p:nvGrpSpPr>
          <p:grpSpPr>
            <a:xfrm>
              <a:off x="3487219" y="6256723"/>
              <a:ext cx="415792" cy="496119"/>
              <a:chOff x="1708751" y="1838390"/>
              <a:chExt cx="901395" cy="941799"/>
            </a:xfrm>
          </p:grpSpPr>
          <p:sp>
            <p:nvSpPr>
              <p:cNvPr id="224" name="角丸四角形 177">
                <a:extLst>
                  <a:ext uri="{FF2B5EF4-FFF2-40B4-BE49-F238E27FC236}">
                    <a16:creationId xmlns:a16="http://schemas.microsoft.com/office/drawing/2014/main" id="{225F498E-638D-4FE1-A7FB-FD1D880E8346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AC634C2D-ECE0-47B1-BEBE-0172000BBACD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226" name="角丸四角形 278">
                  <a:extLst>
                    <a:ext uri="{FF2B5EF4-FFF2-40B4-BE49-F238E27FC236}">
                      <a16:creationId xmlns:a16="http://schemas.microsoft.com/office/drawing/2014/main" id="{298B1C4B-671A-4C07-AE8F-21E5C1AA404E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F1DD1959-ED84-4F96-A59F-2F1AA4B4F57B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228" name="グループ化 227">
                    <a:extLst>
                      <a:ext uri="{FF2B5EF4-FFF2-40B4-BE49-F238E27FC236}">
                        <a16:creationId xmlns:a16="http://schemas.microsoft.com/office/drawing/2014/main" id="{3A01FBD5-E633-40B9-AFBC-BC0B80572923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233" name="角丸四角形 218">
                      <a:extLst>
                        <a:ext uri="{FF2B5EF4-FFF2-40B4-BE49-F238E27FC236}">
                          <a16:creationId xmlns:a16="http://schemas.microsoft.com/office/drawing/2014/main" id="{0BE472D8-66BC-4F68-8C29-CF2C507904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4" name="角丸四角形 226">
                      <a:extLst>
                        <a:ext uri="{FF2B5EF4-FFF2-40B4-BE49-F238E27FC236}">
                          <a16:creationId xmlns:a16="http://schemas.microsoft.com/office/drawing/2014/main" id="{DCC2B5B5-9960-4319-9FAB-E9F6E2D75501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9" name="角丸四角形 233">
                    <a:extLst>
                      <a:ext uri="{FF2B5EF4-FFF2-40B4-BE49-F238E27FC236}">
                        <a16:creationId xmlns:a16="http://schemas.microsoft.com/office/drawing/2014/main" id="{DBA802B4-ACD0-4B41-9E44-EEFFC12D847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0" name="角丸四角形 234">
                    <a:extLst>
                      <a:ext uri="{FF2B5EF4-FFF2-40B4-BE49-F238E27FC236}">
                        <a16:creationId xmlns:a16="http://schemas.microsoft.com/office/drawing/2014/main" id="{471C5F82-DF7B-410C-BF57-65D48EC424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1" name="角丸四角形 235">
                    <a:extLst>
                      <a:ext uri="{FF2B5EF4-FFF2-40B4-BE49-F238E27FC236}">
                        <a16:creationId xmlns:a16="http://schemas.microsoft.com/office/drawing/2014/main" id="{5770FC2D-CB73-4EDA-B6C6-CA35266DC1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32" name="角丸四角形 236">
                    <a:extLst>
                      <a:ext uri="{FF2B5EF4-FFF2-40B4-BE49-F238E27FC236}">
                        <a16:creationId xmlns:a16="http://schemas.microsoft.com/office/drawing/2014/main" id="{11CE2EA9-5CB7-4473-B522-8626E1FFCDF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16B93032-062B-4511-941D-E99DF4F33333}"/>
              </a:ext>
            </a:extLst>
          </p:cNvPr>
          <p:cNvGrpSpPr/>
          <p:nvPr/>
        </p:nvGrpSpPr>
        <p:grpSpPr>
          <a:xfrm>
            <a:off x="4401754" y="4806067"/>
            <a:ext cx="1049768" cy="1455321"/>
            <a:chOff x="4444481" y="5297521"/>
            <a:chExt cx="1049768" cy="1455321"/>
          </a:xfrm>
        </p:grpSpPr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A0D418C2-C5E8-42F5-8EBE-D3C21659E691}"/>
                </a:ext>
              </a:extLst>
            </p:cNvPr>
            <p:cNvGrpSpPr/>
            <p:nvPr/>
          </p:nvGrpSpPr>
          <p:grpSpPr>
            <a:xfrm>
              <a:off x="4549983" y="5297521"/>
              <a:ext cx="731898" cy="1325799"/>
              <a:chOff x="8078541" y="2004344"/>
              <a:chExt cx="731898" cy="1325799"/>
            </a:xfrm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B12225E1-F007-4227-BB67-F82E3FD18D6E}"/>
                  </a:ext>
                </a:extLst>
              </p:cNvPr>
              <p:cNvGrpSpPr/>
              <p:nvPr/>
            </p:nvGrpSpPr>
            <p:grpSpPr>
              <a:xfrm>
                <a:off x="8078541" y="2004344"/>
                <a:ext cx="731898" cy="1325799"/>
                <a:chOff x="8078541" y="4690578"/>
                <a:chExt cx="731898" cy="1325799"/>
              </a:xfrm>
            </p:grpSpPr>
            <p:sp>
              <p:nvSpPr>
                <p:cNvPr id="290" name="フリーフォーム 237">
                  <a:extLst>
                    <a:ext uri="{FF2B5EF4-FFF2-40B4-BE49-F238E27FC236}">
                      <a16:creationId xmlns:a16="http://schemas.microsoft.com/office/drawing/2014/main" id="{7995F9EA-D5F0-49E4-A4CC-856E28486151}"/>
                    </a:ext>
                  </a:extLst>
                </p:cNvPr>
                <p:cNvSpPr/>
                <p:nvPr/>
              </p:nvSpPr>
              <p:spPr>
                <a:xfrm>
                  <a:off x="8078541" y="4690578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1" name="片側の 2 つの角を丸めた四角形 238">
                  <a:extLst>
                    <a:ext uri="{FF2B5EF4-FFF2-40B4-BE49-F238E27FC236}">
                      <a16:creationId xmlns:a16="http://schemas.microsoft.com/office/drawing/2014/main" id="{F9D3E790-BF12-4324-B194-80E62FE9B69E}"/>
                    </a:ext>
                  </a:extLst>
                </p:cNvPr>
                <p:cNvSpPr/>
                <p:nvPr/>
              </p:nvSpPr>
              <p:spPr>
                <a:xfrm rot="10800000">
                  <a:off x="837028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2" name="円/楕円 238">
                  <a:extLst>
                    <a:ext uri="{FF2B5EF4-FFF2-40B4-BE49-F238E27FC236}">
                      <a16:creationId xmlns:a16="http://schemas.microsoft.com/office/drawing/2014/main" id="{8F35F750-B1DC-426E-AAB7-30FE191D61F8}"/>
                    </a:ext>
                  </a:extLst>
                </p:cNvPr>
                <p:cNvSpPr/>
                <p:nvPr/>
              </p:nvSpPr>
              <p:spPr>
                <a:xfrm>
                  <a:off x="8150754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3" name="フリーフォーム 240">
                  <a:extLst>
                    <a:ext uri="{FF2B5EF4-FFF2-40B4-BE49-F238E27FC236}">
                      <a16:creationId xmlns:a16="http://schemas.microsoft.com/office/drawing/2014/main" id="{477A75F3-BBC7-4628-A505-558F1207B9D6}"/>
                    </a:ext>
                  </a:extLst>
                </p:cNvPr>
                <p:cNvSpPr/>
                <p:nvPr/>
              </p:nvSpPr>
              <p:spPr>
                <a:xfrm>
                  <a:off x="8155267" y="487498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4" name="月 293">
                  <a:extLst>
                    <a:ext uri="{FF2B5EF4-FFF2-40B4-BE49-F238E27FC236}">
                      <a16:creationId xmlns:a16="http://schemas.microsoft.com/office/drawing/2014/main" id="{26746CB0-92F6-4351-91E4-646B8AE72529}"/>
                    </a:ext>
                  </a:extLst>
                </p:cNvPr>
                <p:cNvSpPr/>
                <p:nvPr/>
              </p:nvSpPr>
              <p:spPr>
                <a:xfrm rot="16200000">
                  <a:off x="8430434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5" name="片側の 2 つの角を丸めた四角形 246">
                  <a:extLst>
                    <a:ext uri="{FF2B5EF4-FFF2-40B4-BE49-F238E27FC236}">
                      <a16:creationId xmlns:a16="http://schemas.microsoft.com/office/drawing/2014/main" id="{313D5542-E1B8-4E44-A01B-7502C5B74E2A}"/>
                    </a:ext>
                  </a:extLst>
                </p:cNvPr>
                <p:cNvSpPr/>
                <p:nvPr/>
              </p:nvSpPr>
              <p:spPr>
                <a:xfrm>
                  <a:off x="81606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6" name="フリーフォーム 247">
                  <a:extLst>
                    <a:ext uri="{FF2B5EF4-FFF2-40B4-BE49-F238E27FC236}">
                      <a16:creationId xmlns:a16="http://schemas.microsoft.com/office/drawing/2014/main" id="{D492BCAE-7395-437E-AF27-E710CC125360}"/>
                    </a:ext>
                  </a:extLst>
                </p:cNvPr>
                <p:cNvSpPr/>
                <p:nvPr/>
              </p:nvSpPr>
              <p:spPr>
                <a:xfrm>
                  <a:off x="81396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7" name="直角三角形 296">
                  <a:extLst>
                    <a:ext uri="{FF2B5EF4-FFF2-40B4-BE49-F238E27FC236}">
                      <a16:creationId xmlns:a16="http://schemas.microsoft.com/office/drawing/2014/main" id="{660EF127-6ECF-4750-9327-5F3E9033176F}"/>
                    </a:ext>
                  </a:extLst>
                </p:cNvPr>
                <p:cNvSpPr/>
                <p:nvPr/>
              </p:nvSpPr>
              <p:spPr>
                <a:xfrm rot="5400000">
                  <a:off x="8276455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8" name="直角三角形 297">
                  <a:extLst>
                    <a:ext uri="{FF2B5EF4-FFF2-40B4-BE49-F238E27FC236}">
                      <a16:creationId xmlns:a16="http://schemas.microsoft.com/office/drawing/2014/main" id="{8F2DE564-CD6D-436A-BFEB-775EBC19F129}"/>
                    </a:ext>
                  </a:extLst>
                </p:cNvPr>
                <p:cNvSpPr/>
                <p:nvPr/>
              </p:nvSpPr>
              <p:spPr>
                <a:xfrm rot="16200000" flipH="1">
                  <a:off x="8441192" y="5481430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9" name="円/楕円 4">
                  <a:extLst>
                    <a:ext uri="{FF2B5EF4-FFF2-40B4-BE49-F238E27FC236}">
                      <a16:creationId xmlns:a16="http://schemas.microsoft.com/office/drawing/2014/main" id="{D054E9B9-CD3C-4F3F-B66D-0DC8A96B23F0}"/>
                    </a:ext>
                  </a:extLst>
                </p:cNvPr>
                <p:cNvSpPr/>
                <p:nvPr/>
              </p:nvSpPr>
              <p:spPr>
                <a:xfrm rot="10800000">
                  <a:off x="8346551" y="5313019"/>
                  <a:ext cx="187449" cy="468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288" name="山形 1491">
                <a:extLst>
                  <a:ext uri="{FF2B5EF4-FFF2-40B4-BE49-F238E27FC236}">
                    <a16:creationId xmlns:a16="http://schemas.microsoft.com/office/drawing/2014/main" id="{BBE57B24-8ABB-48A6-B26B-8F8F12394C14}"/>
                  </a:ext>
                </a:extLst>
              </p:cNvPr>
              <p:cNvSpPr/>
              <p:nvPr/>
            </p:nvSpPr>
            <p:spPr>
              <a:xfrm rot="508905">
                <a:off x="8264068" y="2381270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89" name="山形 1492">
                <a:extLst>
                  <a:ext uri="{FF2B5EF4-FFF2-40B4-BE49-F238E27FC236}">
                    <a16:creationId xmlns:a16="http://schemas.microsoft.com/office/drawing/2014/main" id="{75313EA1-007A-4B5E-A09F-0CA10A9A8EA9}"/>
                  </a:ext>
                </a:extLst>
              </p:cNvPr>
              <p:cNvSpPr/>
              <p:nvPr/>
            </p:nvSpPr>
            <p:spPr>
              <a:xfrm rot="21091095" flipH="1">
                <a:off x="8521068" y="2381271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4B83BD1D-4664-44C6-B677-9B58B701061D}"/>
                </a:ext>
              </a:extLst>
            </p:cNvPr>
            <p:cNvGrpSpPr/>
            <p:nvPr/>
          </p:nvGrpSpPr>
          <p:grpSpPr>
            <a:xfrm>
              <a:off x="5039853" y="5650612"/>
              <a:ext cx="454396" cy="909780"/>
              <a:chOff x="-1248362" y="4644497"/>
              <a:chExt cx="454396" cy="909780"/>
            </a:xfrm>
          </p:grpSpPr>
          <p:sp>
            <p:nvSpPr>
              <p:cNvPr id="276" name="角丸四角形 177">
                <a:extLst>
                  <a:ext uri="{FF2B5EF4-FFF2-40B4-BE49-F238E27FC236}">
                    <a16:creationId xmlns:a16="http://schemas.microsoft.com/office/drawing/2014/main" id="{0CB18637-E679-4C5C-A48C-5D7277B8BDFA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28634A40-6B01-407E-8BB7-45E9C4E09753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DDD1EC33-9019-4037-8E90-16252C8C3EE8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83" name="四角形: 角を丸くする 282">
                    <a:extLst>
                      <a:ext uri="{FF2B5EF4-FFF2-40B4-BE49-F238E27FC236}">
                        <a16:creationId xmlns:a16="http://schemas.microsoft.com/office/drawing/2014/main" id="{A1958110-2199-49BF-9A99-DB1C4400FEF7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4" name="四角形: 角を丸くする 283">
                    <a:extLst>
                      <a:ext uri="{FF2B5EF4-FFF2-40B4-BE49-F238E27FC236}">
                        <a16:creationId xmlns:a16="http://schemas.microsoft.com/office/drawing/2014/main" id="{5FA05D9E-603B-49C2-B522-42A64FD30233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4C017574-234D-49AC-9391-A0043E40883F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E8E6A386-3289-4286-89A6-5D11E05124E8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C3E53D49-6932-4F76-8234-88755F4A3686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3C0A603C-DABD-43A6-82F7-4D6CFF744A3C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279" name="台形 278">
                  <a:extLst>
                    <a:ext uri="{FF2B5EF4-FFF2-40B4-BE49-F238E27FC236}">
                      <a16:creationId xmlns:a16="http://schemas.microsoft.com/office/drawing/2014/main" id="{06C168D7-BE04-4DC0-900D-015FCC42420F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80" name="片側の 2 つの角を丸めた四角形 186">
                  <a:extLst>
                    <a:ext uri="{FF2B5EF4-FFF2-40B4-BE49-F238E27FC236}">
                      <a16:creationId xmlns:a16="http://schemas.microsoft.com/office/drawing/2014/main" id="{58B0D249-17D7-4B7A-9A88-BE9F91A1D11D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62E3EFC6-3C58-4ECF-98D9-FDD01FBAD214}"/>
                </a:ext>
              </a:extLst>
            </p:cNvPr>
            <p:cNvGrpSpPr/>
            <p:nvPr/>
          </p:nvGrpSpPr>
          <p:grpSpPr>
            <a:xfrm>
              <a:off x="4444481" y="6256723"/>
              <a:ext cx="415792" cy="496119"/>
              <a:chOff x="1708751" y="1838390"/>
              <a:chExt cx="901395" cy="941799"/>
            </a:xfrm>
          </p:grpSpPr>
          <p:sp>
            <p:nvSpPr>
              <p:cNvPr id="265" name="角丸四角形 177">
                <a:extLst>
                  <a:ext uri="{FF2B5EF4-FFF2-40B4-BE49-F238E27FC236}">
                    <a16:creationId xmlns:a16="http://schemas.microsoft.com/office/drawing/2014/main" id="{D337CE1B-C8C8-4507-8E79-8573DB4857CA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F95DB191-46FD-4742-AD73-0D6ECB8CB93B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267" name="角丸四角形 278">
                  <a:extLst>
                    <a:ext uri="{FF2B5EF4-FFF2-40B4-BE49-F238E27FC236}">
                      <a16:creationId xmlns:a16="http://schemas.microsoft.com/office/drawing/2014/main" id="{7DD209CC-E3BF-435B-A4EF-446B82FCEDAF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F773F617-15D8-4235-BBF3-4864750A2B1A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269" name="グループ化 268">
                    <a:extLst>
                      <a:ext uri="{FF2B5EF4-FFF2-40B4-BE49-F238E27FC236}">
                        <a16:creationId xmlns:a16="http://schemas.microsoft.com/office/drawing/2014/main" id="{42AE85F7-365E-4942-A6F4-130B2102F103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274" name="角丸四角形 218">
                      <a:extLst>
                        <a:ext uri="{FF2B5EF4-FFF2-40B4-BE49-F238E27FC236}">
                          <a16:creationId xmlns:a16="http://schemas.microsoft.com/office/drawing/2014/main" id="{DF4D3159-636E-4B51-8D23-30A26D8ACD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75" name="角丸四角形 226">
                      <a:extLst>
                        <a:ext uri="{FF2B5EF4-FFF2-40B4-BE49-F238E27FC236}">
                          <a16:creationId xmlns:a16="http://schemas.microsoft.com/office/drawing/2014/main" id="{C7E9416F-4352-43D2-A41B-402502432814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0" name="角丸四角形 233">
                    <a:extLst>
                      <a:ext uri="{FF2B5EF4-FFF2-40B4-BE49-F238E27FC236}">
                        <a16:creationId xmlns:a16="http://schemas.microsoft.com/office/drawing/2014/main" id="{26A0669B-B236-4C34-A539-A312354DA73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1" name="角丸四角形 234">
                    <a:extLst>
                      <a:ext uri="{FF2B5EF4-FFF2-40B4-BE49-F238E27FC236}">
                        <a16:creationId xmlns:a16="http://schemas.microsoft.com/office/drawing/2014/main" id="{E2069E58-2579-4B63-9719-3A92C9FCE9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2" name="角丸四角形 235">
                    <a:extLst>
                      <a:ext uri="{FF2B5EF4-FFF2-40B4-BE49-F238E27FC236}">
                        <a16:creationId xmlns:a16="http://schemas.microsoft.com/office/drawing/2014/main" id="{3E94627D-0E3F-414D-8812-86E7B3E56C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3" name="角丸四角形 236">
                    <a:extLst>
                      <a:ext uri="{FF2B5EF4-FFF2-40B4-BE49-F238E27FC236}">
                        <a16:creationId xmlns:a16="http://schemas.microsoft.com/office/drawing/2014/main" id="{4C6BF0C7-E949-4EB7-8C3F-E208F23A1B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F93D358B-CA46-441B-9D76-E8957040EC47}"/>
              </a:ext>
            </a:extLst>
          </p:cNvPr>
          <p:cNvGrpSpPr/>
          <p:nvPr/>
        </p:nvGrpSpPr>
        <p:grpSpPr>
          <a:xfrm>
            <a:off x="6284347" y="4818553"/>
            <a:ext cx="1054742" cy="1442835"/>
            <a:chOff x="5413650" y="5310007"/>
            <a:chExt cx="1054742" cy="1442835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5F273144-D5EE-4D34-A388-60109E05D2B1}"/>
                </a:ext>
              </a:extLst>
            </p:cNvPr>
            <p:cNvGrpSpPr/>
            <p:nvPr/>
          </p:nvGrpSpPr>
          <p:grpSpPr>
            <a:xfrm>
              <a:off x="5519839" y="5310007"/>
              <a:ext cx="719603" cy="1313313"/>
              <a:chOff x="9048397" y="4703064"/>
              <a:chExt cx="719603" cy="1313313"/>
            </a:xfrm>
          </p:grpSpPr>
          <p:sp>
            <p:nvSpPr>
              <p:cNvPr id="326" name="円/楕円 252">
                <a:extLst>
                  <a:ext uri="{FF2B5EF4-FFF2-40B4-BE49-F238E27FC236}">
                    <a16:creationId xmlns:a16="http://schemas.microsoft.com/office/drawing/2014/main" id="{FFE3017E-EE5D-48D4-9C68-95E95E419340}"/>
                  </a:ext>
                </a:extLst>
              </p:cNvPr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7" name="円/楕円 689">
                <a:extLst>
                  <a:ext uri="{FF2B5EF4-FFF2-40B4-BE49-F238E27FC236}">
                    <a16:creationId xmlns:a16="http://schemas.microsoft.com/office/drawing/2014/main" id="{950D2F60-C0DB-4C7C-8416-CDC652CAEEB4}"/>
                  </a:ext>
                </a:extLst>
              </p:cNvPr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8" name="円/楕円 690">
                <a:extLst>
                  <a:ext uri="{FF2B5EF4-FFF2-40B4-BE49-F238E27FC236}">
                    <a16:creationId xmlns:a16="http://schemas.microsoft.com/office/drawing/2014/main" id="{DDB7285E-6D01-41E9-BBAF-D8BDF24A5BFF}"/>
                  </a:ext>
                </a:extLst>
              </p:cNvPr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29" name="円/楕円 255">
                <a:extLst>
                  <a:ext uri="{FF2B5EF4-FFF2-40B4-BE49-F238E27FC236}">
                    <a16:creationId xmlns:a16="http://schemas.microsoft.com/office/drawing/2014/main" id="{1539669E-BE0D-41BC-BD0B-CE499D29DBD4}"/>
                  </a:ext>
                </a:extLst>
              </p:cNvPr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0" name="月 329">
                <a:extLst>
                  <a:ext uri="{FF2B5EF4-FFF2-40B4-BE49-F238E27FC236}">
                    <a16:creationId xmlns:a16="http://schemas.microsoft.com/office/drawing/2014/main" id="{A6A16030-69CF-44C8-93DC-1C0FFA94406F}"/>
                  </a:ext>
                </a:extLst>
              </p:cNvPr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1" name="月 330">
                <a:extLst>
                  <a:ext uri="{FF2B5EF4-FFF2-40B4-BE49-F238E27FC236}">
                    <a16:creationId xmlns:a16="http://schemas.microsoft.com/office/drawing/2014/main" id="{67450C55-E37C-4BCB-BC15-6C61AA664376}"/>
                  </a:ext>
                </a:extLst>
              </p:cNvPr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2" name="月 331">
                <a:extLst>
                  <a:ext uri="{FF2B5EF4-FFF2-40B4-BE49-F238E27FC236}">
                    <a16:creationId xmlns:a16="http://schemas.microsoft.com/office/drawing/2014/main" id="{78B03E73-78C9-46AA-9CD3-5575B1FC69CC}"/>
                  </a:ext>
                </a:extLst>
              </p:cNvPr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EA3D186C-8388-4E95-ADF6-D55080F92547}"/>
                  </a:ext>
                </a:extLst>
              </p:cNvPr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71731BDC-495C-48DF-9860-3D6DB918E99C}"/>
                  </a:ext>
                </a:extLst>
              </p:cNvPr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5" name="月 334">
                <a:extLst>
                  <a:ext uri="{FF2B5EF4-FFF2-40B4-BE49-F238E27FC236}">
                    <a16:creationId xmlns:a16="http://schemas.microsoft.com/office/drawing/2014/main" id="{EE1865B6-E33D-45C6-AE50-7E755359F630}"/>
                  </a:ext>
                </a:extLst>
              </p:cNvPr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58F78091-A069-46C9-B181-B95F16ABC301}"/>
                  </a:ext>
                </a:extLst>
              </p:cNvPr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7" name="月 336">
                <a:extLst>
                  <a:ext uri="{FF2B5EF4-FFF2-40B4-BE49-F238E27FC236}">
                    <a16:creationId xmlns:a16="http://schemas.microsoft.com/office/drawing/2014/main" id="{20946A12-0976-4CB6-A8B9-0F5CB9AF30F0}"/>
                  </a:ext>
                </a:extLst>
              </p:cNvPr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E072A93A-86B2-4860-A537-CF58562D9248}"/>
                  </a:ext>
                </a:extLst>
              </p:cNvPr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28EC3E6A-BA70-4A65-B397-CA631D8F2F97}"/>
                  </a:ext>
                </a:extLst>
              </p:cNvPr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0" name="月 339">
                <a:extLst>
                  <a:ext uri="{FF2B5EF4-FFF2-40B4-BE49-F238E27FC236}">
                    <a16:creationId xmlns:a16="http://schemas.microsoft.com/office/drawing/2014/main" id="{82FFDDDB-4319-4DBE-9206-E197B77C972A}"/>
                  </a:ext>
                </a:extLst>
              </p:cNvPr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1" name="月 340">
                <a:extLst>
                  <a:ext uri="{FF2B5EF4-FFF2-40B4-BE49-F238E27FC236}">
                    <a16:creationId xmlns:a16="http://schemas.microsoft.com/office/drawing/2014/main" id="{1EC50A13-9165-4D7F-90A9-7ACB9D36FC92}"/>
                  </a:ext>
                </a:extLst>
              </p:cNvPr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2" name="片側の 2 つの角を丸めた四角形 268">
                <a:extLst>
                  <a:ext uri="{FF2B5EF4-FFF2-40B4-BE49-F238E27FC236}">
                    <a16:creationId xmlns:a16="http://schemas.microsoft.com/office/drawing/2014/main" id="{CEC74957-A9F6-4BE3-8090-7386A0B43A5A}"/>
                  </a:ext>
                </a:extLst>
              </p:cNvPr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3" name="円/楕円 691">
                <a:extLst>
                  <a:ext uri="{FF2B5EF4-FFF2-40B4-BE49-F238E27FC236}">
                    <a16:creationId xmlns:a16="http://schemas.microsoft.com/office/drawing/2014/main" id="{FD665325-D495-432D-A814-11EFD3198121}"/>
                  </a:ext>
                </a:extLst>
              </p:cNvPr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4" name="円/楕円 632">
                <a:extLst>
                  <a:ext uri="{FF2B5EF4-FFF2-40B4-BE49-F238E27FC236}">
                    <a16:creationId xmlns:a16="http://schemas.microsoft.com/office/drawing/2014/main" id="{25CC1B40-636D-44EA-94D4-7FD25CFCC7EB}"/>
                  </a:ext>
                </a:extLst>
              </p:cNvPr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5" name="片側の 2 つの角を丸めた四角形 271">
                <a:extLst>
                  <a:ext uri="{FF2B5EF4-FFF2-40B4-BE49-F238E27FC236}">
                    <a16:creationId xmlns:a16="http://schemas.microsoft.com/office/drawing/2014/main" id="{F457D2C1-127A-453F-A841-1C95A0E156DE}"/>
                  </a:ext>
                </a:extLst>
              </p:cNvPr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6" name="フリーフォーム 272">
                <a:extLst>
                  <a:ext uri="{FF2B5EF4-FFF2-40B4-BE49-F238E27FC236}">
                    <a16:creationId xmlns:a16="http://schemas.microsoft.com/office/drawing/2014/main" id="{AB8B10D7-1EB6-49E6-A4B1-7BECAB649D58}"/>
                  </a:ext>
                </a:extLst>
              </p:cNvPr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7" name="直角三角形 346">
                <a:extLst>
                  <a:ext uri="{FF2B5EF4-FFF2-40B4-BE49-F238E27FC236}">
                    <a16:creationId xmlns:a16="http://schemas.microsoft.com/office/drawing/2014/main" id="{0D85C81A-C3FE-4ED8-BFFE-6AC15AC51449}"/>
                  </a:ext>
                </a:extLst>
              </p:cNvPr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8" name="直角三角形 347">
                <a:extLst>
                  <a:ext uri="{FF2B5EF4-FFF2-40B4-BE49-F238E27FC236}">
                    <a16:creationId xmlns:a16="http://schemas.microsoft.com/office/drawing/2014/main" id="{14FC97E1-0BCD-4C04-AA61-96B825CACC48}"/>
                  </a:ext>
                </a:extLst>
              </p:cNvPr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49" name="円/楕円 275">
                <a:extLst>
                  <a:ext uri="{FF2B5EF4-FFF2-40B4-BE49-F238E27FC236}">
                    <a16:creationId xmlns:a16="http://schemas.microsoft.com/office/drawing/2014/main" id="{A1E0C4E7-78C6-4439-9279-C7D2187F48CC}"/>
                  </a:ext>
                </a:extLst>
              </p:cNvPr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0" name="円/楕円 276">
                <a:extLst>
                  <a:ext uri="{FF2B5EF4-FFF2-40B4-BE49-F238E27FC236}">
                    <a16:creationId xmlns:a16="http://schemas.microsoft.com/office/drawing/2014/main" id="{3A15A6D1-D9B9-40F0-B1D4-5DC76A46FCAD}"/>
                  </a:ext>
                </a:extLst>
              </p:cNvPr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51" name="フリーフォーム 277">
                <a:extLst>
                  <a:ext uri="{FF2B5EF4-FFF2-40B4-BE49-F238E27FC236}">
                    <a16:creationId xmlns:a16="http://schemas.microsoft.com/office/drawing/2014/main" id="{0FC6B722-F354-4CDF-95A3-97FA79AC8AEE}"/>
                  </a:ext>
                </a:extLst>
              </p:cNvPr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2" name="円/楕円 278">
                <a:extLst>
                  <a:ext uri="{FF2B5EF4-FFF2-40B4-BE49-F238E27FC236}">
                    <a16:creationId xmlns:a16="http://schemas.microsoft.com/office/drawing/2014/main" id="{F85BFE71-B52A-499B-80E7-EDC2E70C5B1A}"/>
                  </a:ext>
                </a:extLst>
              </p:cNvPr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53" name="円/楕円 279">
                <a:extLst>
                  <a:ext uri="{FF2B5EF4-FFF2-40B4-BE49-F238E27FC236}">
                    <a16:creationId xmlns:a16="http://schemas.microsoft.com/office/drawing/2014/main" id="{10C9057F-29D9-452D-AA3F-21233F624EE9}"/>
                  </a:ext>
                </a:extLst>
              </p:cNvPr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54" name="円/楕円 280">
                <a:extLst>
                  <a:ext uri="{FF2B5EF4-FFF2-40B4-BE49-F238E27FC236}">
                    <a16:creationId xmlns:a16="http://schemas.microsoft.com/office/drawing/2014/main" id="{9EF9A61B-C507-4CA1-B4F2-2D6E96AD31A4}"/>
                  </a:ext>
                </a:extLst>
              </p:cNvPr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55" name="円/楕円 281">
                <a:extLst>
                  <a:ext uri="{FF2B5EF4-FFF2-40B4-BE49-F238E27FC236}">
                    <a16:creationId xmlns:a16="http://schemas.microsoft.com/office/drawing/2014/main" id="{C1882E33-A17E-4E49-A8D7-D9359E6E0BC4}"/>
                  </a:ext>
                </a:extLst>
              </p:cNvPr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6" name="円/楕円 282">
                <a:extLst>
                  <a:ext uri="{FF2B5EF4-FFF2-40B4-BE49-F238E27FC236}">
                    <a16:creationId xmlns:a16="http://schemas.microsoft.com/office/drawing/2014/main" id="{6D18C428-33DA-4CD2-A9F5-EC1289239F35}"/>
                  </a:ext>
                </a:extLst>
              </p:cNvPr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57" name="フリーフォーム 283">
                <a:extLst>
                  <a:ext uri="{FF2B5EF4-FFF2-40B4-BE49-F238E27FC236}">
                    <a16:creationId xmlns:a16="http://schemas.microsoft.com/office/drawing/2014/main" id="{BA0163C5-87B7-4B8D-89CF-10047C6660B4}"/>
                  </a:ext>
                </a:extLst>
              </p:cNvPr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8" name="円/楕円 284">
                <a:extLst>
                  <a:ext uri="{FF2B5EF4-FFF2-40B4-BE49-F238E27FC236}">
                    <a16:creationId xmlns:a16="http://schemas.microsoft.com/office/drawing/2014/main" id="{EE7E9A80-5356-4CC2-84EF-7E7EE485349B}"/>
                  </a:ext>
                </a:extLst>
              </p:cNvPr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59" name="円/楕円 285">
                <a:extLst>
                  <a:ext uri="{FF2B5EF4-FFF2-40B4-BE49-F238E27FC236}">
                    <a16:creationId xmlns:a16="http://schemas.microsoft.com/office/drawing/2014/main" id="{72E2B236-DD6A-4C3B-B40B-A85C4676658C}"/>
                  </a:ext>
                </a:extLst>
              </p:cNvPr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0" name="円/楕円 286">
                <a:extLst>
                  <a:ext uri="{FF2B5EF4-FFF2-40B4-BE49-F238E27FC236}">
                    <a16:creationId xmlns:a16="http://schemas.microsoft.com/office/drawing/2014/main" id="{F70FCE6C-9E03-4861-80E3-26B94E9D041A}"/>
                  </a:ext>
                </a:extLst>
              </p:cNvPr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1" name="月 316">
                <a:extLst>
                  <a:ext uri="{FF2B5EF4-FFF2-40B4-BE49-F238E27FC236}">
                    <a16:creationId xmlns:a16="http://schemas.microsoft.com/office/drawing/2014/main" id="{FD985474-C16C-4BAF-9435-78CB69EF4BA3}"/>
                  </a:ext>
                </a:extLst>
              </p:cNvPr>
              <p:cNvSpPr/>
              <p:nvPr/>
            </p:nvSpPr>
            <p:spPr>
              <a:xfrm rot="5400000" flipH="1">
                <a:off x="9226771" y="484597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2" name="月 316">
                <a:extLst>
                  <a:ext uri="{FF2B5EF4-FFF2-40B4-BE49-F238E27FC236}">
                    <a16:creationId xmlns:a16="http://schemas.microsoft.com/office/drawing/2014/main" id="{741FE07E-2CF5-4C0C-8BFC-7613155A1F75}"/>
                  </a:ext>
                </a:extLst>
              </p:cNvPr>
              <p:cNvSpPr/>
              <p:nvPr/>
            </p:nvSpPr>
            <p:spPr>
              <a:xfrm rot="5400000" flipH="1">
                <a:off x="9533952" y="4845973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63" name="円/楕円 4">
                <a:extLst>
                  <a:ext uri="{FF2B5EF4-FFF2-40B4-BE49-F238E27FC236}">
                    <a16:creationId xmlns:a16="http://schemas.microsoft.com/office/drawing/2014/main" id="{BEB4A7BF-36C9-4201-AE2D-75751F71AF3B}"/>
                  </a:ext>
                </a:extLst>
              </p:cNvPr>
              <p:cNvSpPr/>
              <p:nvPr/>
            </p:nvSpPr>
            <p:spPr>
              <a:xfrm rot="10800000">
                <a:off x="9326892" y="5292380"/>
                <a:ext cx="162612" cy="83242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8EB580EB-8B03-4064-8739-420F342AC167}"/>
                </a:ext>
              </a:extLst>
            </p:cNvPr>
            <p:cNvGrpSpPr/>
            <p:nvPr/>
          </p:nvGrpSpPr>
          <p:grpSpPr>
            <a:xfrm>
              <a:off x="6013996" y="5657933"/>
              <a:ext cx="454396" cy="909780"/>
              <a:chOff x="-1248362" y="4644497"/>
              <a:chExt cx="454396" cy="909780"/>
            </a:xfrm>
          </p:grpSpPr>
          <p:sp>
            <p:nvSpPr>
              <p:cNvPr id="315" name="角丸四角形 177">
                <a:extLst>
                  <a:ext uri="{FF2B5EF4-FFF2-40B4-BE49-F238E27FC236}">
                    <a16:creationId xmlns:a16="http://schemas.microsoft.com/office/drawing/2014/main" id="{592F3D39-8BD1-4CEA-8126-52E1916CED9C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AE8177E4-8CE0-400C-8F47-6FD4EA003C5E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9CEE1A1E-FFEC-4367-B784-CF6748F86FF1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22" name="四角形: 角を丸くする 321">
                    <a:extLst>
                      <a:ext uri="{FF2B5EF4-FFF2-40B4-BE49-F238E27FC236}">
                        <a16:creationId xmlns:a16="http://schemas.microsoft.com/office/drawing/2014/main" id="{67AFB1D7-4254-4FA6-9C6D-2E704DDF9ABB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3" name="四角形: 角を丸くする 322">
                    <a:extLst>
                      <a:ext uri="{FF2B5EF4-FFF2-40B4-BE49-F238E27FC236}">
                        <a16:creationId xmlns:a16="http://schemas.microsoft.com/office/drawing/2014/main" id="{197700F4-9C46-47AE-A0A2-C615CEFB4A1F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E5208E58-CF8B-41F8-B7C1-3811B82BEE1A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E2A07194-6507-4E98-87EB-FB063E1F73D2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7ADE8194-6F17-4D77-A008-65779C51A9F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6A21FA46-0038-4779-A2C4-25CAE32FA2FF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318" name="台形 317">
                  <a:extLst>
                    <a:ext uri="{FF2B5EF4-FFF2-40B4-BE49-F238E27FC236}">
                      <a16:creationId xmlns:a16="http://schemas.microsoft.com/office/drawing/2014/main" id="{1594E2DF-F1CF-46F7-A8A4-A4F73567186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9" name="片側の 2 つの角を丸めた四角形 186">
                  <a:extLst>
                    <a:ext uri="{FF2B5EF4-FFF2-40B4-BE49-F238E27FC236}">
                      <a16:creationId xmlns:a16="http://schemas.microsoft.com/office/drawing/2014/main" id="{BB86E022-1515-4AB4-8258-B282006718F6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FFA0742B-4499-4575-8877-AE9D57D307CA}"/>
                </a:ext>
              </a:extLst>
            </p:cNvPr>
            <p:cNvGrpSpPr/>
            <p:nvPr/>
          </p:nvGrpSpPr>
          <p:grpSpPr>
            <a:xfrm>
              <a:off x="5413650" y="6256723"/>
              <a:ext cx="415792" cy="496119"/>
              <a:chOff x="1708751" y="1838390"/>
              <a:chExt cx="901395" cy="941799"/>
            </a:xfrm>
          </p:grpSpPr>
          <p:sp>
            <p:nvSpPr>
              <p:cNvPr id="304" name="角丸四角形 177">
                <a:extLst>
                  <a:ext uri="{FF2B5EF4-FFF2-40B4-BE49-F238E27FC236}">
                    <a16:creationId xmlns:a16="http://schemas.microsoft.com/office/drawing/2014/main" id="{2700898D-E9E3-4444-B4AE-BF4D895A746E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E7E6B13C-7A14-4105-9831-E013F107552B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306" name="角丸四角形 278">
                  <a:extLst>
                    <a:ext uri="{FF2B5EF4-FFF2-40B4-BE49-F238E27FC236}">
                      <a16:creationId xmlns:a16="http://schemas.microsoft.com/office/drawing/2014/main" id="{419F58F6-0D0F-4F07-AFDA-733CB35D95A2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AD5D95FC-5C28-4B54-8D6D-23FEB16BA84A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308" name="グループ化 307">
                    <a:extLst>
                      <a:ext uri="{FF2B5EF4-FFF2-40B4-BE49-F238E27FC236}">
                        <a16:creationId xmlns:a16="http://schemas.microsoft.com/office/drawing/2014/main" id="{8A86A8D2-105D-4A20-968B-29B206CF2E43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313" name="角丸四角形 218">
                      <a:extLst>
                        <a:ext uri="{FF2B5EF4-FFF2-40B4-BE49-F238E27FC236}">
                          <a16:creationId xmlns:a16="http://schemas.microsoft.com/office/drawing/2014/main" id="{69790750-1D91-4FE9-B20D-4D907D38EC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14" name="角丸四角形 226">
                      <a:extLst>
                        <a:ext uri="{FF2B5EF4-FFF2-40B4-BE49-F238E27FC236}">
                          <a16:creationId xmlns:a16="http://schemas.microsoft.com/office/drawing/2014/main" id="{0A83A10B-EE20-4AD3-8A7F-CB29ABED9C46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9" name="角丸四角形 233">
                    <a:extLst>
                      <a:ext uri="{FF2B5EF4-FFF2-40B4-BE49-F238E27FC236}">
                        <a16:creationId xmlns:a16="http://schemas.microsoft.com/office/drawing/2014/main" id="{41F058A7-D04C-4EBF-9AF3-A626F73D124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0" name="角丸四角形 234">
                    <a:extLst>
                      <a:ext uri="{FF2B5EF4-FFF2-40B4-BE49-F238E27FC236}">
                        <a16:creationId xmlns:a16="http://schemas.microsoft.com/office/drawing/2014/main" id="{41F32A4E-7819-439A-A830-07A344535C5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1" name="角丸四角形 235">
                    <a:extLst>
                      <a:ext uri="{FF2B5EF4-FFF2-40B4-BE49-F238E27FC236}">
                        <a16:creationId xmlns:a16="http://schemas.microsoft.com/office/drawing/2014/main" id="{632FF3E2-CE40-4ADE-B121-C883956BE1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2" name="角丸四角形 236">
                    <a:extLst>
                      <a:ext uri="{FF2B5EF4-FFF2-40B4-BE49-F238E27FC236}">
                        <a16:creationId xmlns:a16="http://schemas.microsoft.com/office/drawing/2014/main" id="{3E831249-EB14-44C4-92DE-9FFF20AF545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48D66804-437A-4CAE-AAD8-D54DD7F5093F}"/>
              </a:ext>
            </a:extLst>
          </p:cNvPr>
          <p:cNvGrpSpPr/>
          <p:nvPr/>
        </p:nvGrpSpPr>
        <p:grpSpPr>
          <a:xfrm>
            <a:off x="8191013" y="4806067"/>
            <a:ext cx="1049596" cy="1455321"/>
            <a:chOff x="6370913" y="5297521"/>
            <a:chExt cx="1049596" cy="1455321"/>
          </a:xfrm>
        </p:grpSpPr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BABEDA6D-0B00-4485-B63A-93BB67548017}"/>
                </a:ext>
              </a:extLst>
            </p:cNvPr>
            <p:cNvGrpSpPr/>
            <p:nvPr/>
          </p:nvGrpSpPr>
          <p:grpSpPr>
            <a:xfrm>
              <a:off x="6453576" y="5297521"/>
              <a:ext cx="777399" cy="1325799"/>
              <a:chOff x="6453576" y="5297521"/>
              <a:chExt cx="777399" cy="1325799"/>
            </a:xfrm>
          </p:grpSpPr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1E92C90A-AC4D-4BED-998A-43BED28395FF}"/>
                  </a:ext>
                </a:extLst>
              </p:cNvPr>
              <p:cNvGrpSpPr/>
              <p:nvPr/>
            </p:nvGrpSpPr>
            <p:grpSpPr>
              <a:xfrm>
                <a:off x="6453576" y="5297521"/>
                <a:ext cx="777399" cy="1325799"/>
                <a:chOff x="9982134" y="4690578"/>
                <a:chExt cx="777399" cy="1325799"/>
              </a:xfrm>
            </p:grpSpPr>
            <p:sp>
              <p:nvSpPr>
                <p:cNvPr id="393" name="フリーフォーム 291">
                  <a:extLst>
                    <a:ext uri="{FF2B5EF4-FFF2-40B4-BE49-F238E27FC236}">
                      <a16:creationId xmlns:a16="http://schemas.microsoft.com/office/drawing/2014/main" id="{574F5421-34E8-4B43-A947-652B0576D510}"/>
                    </a:ext>
                  </a:extLst>
                </p:cNvPr>
                <p:cNvSpPr/>
                <p:nvPr/>
              </p:nvSpPr>
              <p:spPr>
                <a:xfrm>
                  <a:off x="9982134" y="4690578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4" name="片側の 2 つの角を丸めた四角形 292">
                  <a:extLst>
                    <a:ext uri="{FF2B5EF4-FFF2-40B4-BE49-F238E27FC236}">
                      <a16:creationId xmlns:a16="http://schemas.microsoft.com/office/drawing/2014/main" id="{9FCA2892-633C-4292-9E4A-B64E453B4763}"/>
                    </a:ext>
                  </a:extLst>
                </p:cNvPr>
                <p:cNvSpPr/>
                <p:nvPr/>
              </p:nvSpPr>
              <p:spPr>
                <a:xfrm rot="10800000">
                  <a:off x="10296150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5" name="円/楕円 238">
                  <a:extLst>
                    <a:ext uri="{FF2B5EF4-FFF2-40B4-BE49-F238E27FC236}">
                      <a16:creationId xmlns:a16="http://schemas.microsoft.com/office/drawing/2014/main" id="{28B02A87-CAFE-4195-8414-8F2A53EAE19D}"/>
                    </a:ext>
                  </a:extLst>
                </p:cNvPr>
                <p:cNvSpPr/>
                <p:nvPr/>
              </p:nvSpPr>
              <p:spPr>
                <a:xfrm>
                  <a:off x="10076619" y="492703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70B31180-AC83-4657-B4F1-5DB059EF694D}"/>
                    </a:ext>
                  </a:extLst>
                </p:cNvPr>
                <p:cNvSpPr/>
                <p:nvPr/>
              </p:nvSpPr>
              <p:spPr>
                <a:xfrm rot="16200000">
                  <a:off x="10353442" y="521262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7" name="片側の 2 つの角を丸めた四角形 295">
                  <a:extLst>
                    <a:ext uri="{FF2B5EF4-FFF2-40B4-BE49-F238E27FC236}">
                      <a16:creationId xmlns:a16="http://schemas.microsoft.com/office/drawing/2014/main" id="{6DCAB5F4-31BF-4DB8-B01D-97D112FED38E}"/>
                    </a:ext>
                  </a:extLst>
                </p:cNvPr>
                <p:cNvSpPr/>
                <p:nvPr/>
              </p:nvSpPr>
              <p:spPr>
                <a:xfrm>
                  <a:off x="10086492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8" name="フリーフォーム 296">
                  <a:extLst>
                    <a:ext uri="{FF2B5EF4-FFF2-40B4-BE49-F238E27FC236}">
                      <a16:creationId xmlns:a16="http://schemas.microsoft.com/office/drawing/2014/main" id="{56DA9328-5601-48D6-AED3-48FF46279234}"/>
                    </a:ext>
                  </a:extLst>
                </p:cNvPr>
                <p:cNvSpPr/>
                <p:nvPr/>
              </p:nvSpPr>
              <p:spPr>
                <a:xfrm>
                  <a:off x="10065526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9" name="直角三角形 398">
                  <a:extLst>
                    <a:ext uri="{FF2B5EF4-FFF2-40B4-BE49-F238E27FC236}">
                      <a16:creationId xmlns:a16="http://schemas.microsoft.com/office/drawing/2014/main" id="{7D381B9E-FFE1-48AC-8C99-446DCF1A9F95}"/>
                    </a:ext>
                  </a:extLst>
                </p:cNvPr>
                <p:cNvSpPr/>
                <p:nvPr/>
              </p:nvSpPr>
              <p:spPr>
                <a:xfrm rot="5400000">
                  <a:off x="10202320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0" name="直角三角形 399">
                  <a:extLst>
                    <a:ext uri="{FF2B5EF4-FFF2-40B4-BE49-F238E27FC236}">
                      <a16:creationId xmlns:a16="http://schemas.microsoft.com/office/drawing/2014/main" id="{C71A9E9C-5EA5-45F6-969E-F97B9B1047FB}"/>
                    </a:ext>
                  </a:extLst>
                </p:cNvPr>
                <p:cNvSpPr/>
                <p:nvPr/>
              </p:nvSpPr>
              <p:spPr>
                <a:xfrm rot="16200000" flipH="1">
                  <a:off x="10367057" y="5481430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1" name="ドーナツ 299">
                  <a:extLst>
                    <a:ext uri="{FF2B5EF4-FFF2-40B4-BE49-F238E27FC236}">
                      <a16:creationId xmlns:a16="http://schemas.microsoft.com/office/drawing/2014/main" id="{39FE1785-2462-4609-BDD4-AC6DD69486BE}"/>
                    </a:ext>
                  </a:extLst>
                </p:cNvPr>
                <p:cNvSpPr/>
                <p:nvPr/>
              </p:nvSpPr>
              <p:spPr>
                <a:xfrm>
                  <a:off x="10102395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2" name="ドーナツ 301">
                  <a:extLst>
                    <a:ext uri="{FF2B5EF4-FFF2-40B4-BE49-F238E27FC236}">
                      <a16:creationId xmlns:a16="http://schemas.microsoft.com/office/drawing/2014/main" id="{99EC0723-4272-4EDB-9D19-3B65CBA4EA38}"/>
                    </a:ext>
                  </a:extLst>
                </p:cNvPr>
                <p:cNvSpPr/>
                <p:nvPr/>
              </p:nvSpPr>
              <p:spPr>
                <a:xfrm>
                  <a:off x="10378620" y="5006106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ABAEBCE3-3564-4CA2-9D6A-B9F5C69BD1C0}"/>
                    </a:ext>
                  </a:extLst>
                </p:cNvPr>
                <p:cNvGrpSpPr/>
                <p:nvPr/>
              </p:nvGrpSpPr>
              <p:grpSpPr>
                <a:xfrm>
                  <a:off x="10111015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414" name="月 413">
                    <a:extLst>
                      <a:ext uri="{FF2B5EF4-FFF2-40B4-BE49-F238E27FC236}">
                        <a16:creationId xmlns:a16="http://schemas.microsoft.com/office/drawing/2014/main" id="{F2C31E4B-89E6-4FA8-AC3A-F6B4257D577C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5" name="月 414">
                    <a:extLst>
                      <a:ext uri="{FF2B5EF4-FFF2-40B4-BE49-F238E27FC236}">
                        <a16:creationId xmlns:a16="http://schemas.microsoft.com/office/drawing/2014/main" id="{7B8D3699-3022-4391-B68B-7DC62C5B4662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6" name="月 415">
                    <a:extLst>
                      <a:ext uri="{FF2B5EF4-FFF2-40B4-BE49-F238E27FC236}">
                        <a16:creationId xmlns:a16="http://schemas.microsoft.com/office/drawing/2014/main" id="{FB6D8F69-4DFE-4050-A42A-7D769D856209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7" name="月 416">
                    <a:extLst>
                      <a:ext uri="{FF2B5EF4-FFF2-40B4-BE49-F238E27FC236}">
                        <a16:creationId xmlns:a16="http://schemas.microsoft.com/office/drawing/2014/main" id="{19939D33-CB5B-4D63-8618-9679BCB1AC56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月 417">
                    <a:extLst>
                      <a:ext uri="{FF2B5EF4-FFF2-40B4-BE49-F238E27FC236}">
                        <a16:creationId xmlns:a16="http://schemas.microsoft.com/office/drawing/2014/main" id="{496697DF-AD53-486C-BE75-4EA6CA841A41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月 418">
                    <a:extLst>
                      <a:ext uri="{FF2B5EF4-FFF2-40B4-BE49-F238E27FC236}">
                        <a16:creationId xmlns:a16="http://schemas.microsoft.com/office/drawing/2014/main" id="{C780DC18-0917-41AA-964F-0FB9004A6DC4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3B342D17-F80E-462E-99AC-3E4FB8FCDF3D}"/>
                    </a:ext>
                  </a:extLst>
                </p:cNvPr>
                <p:cNvGrpSpPr/>
                <p:nvPr/>
              </p:nvGrpSpPr>
              <p:grpSpPr>
                <a:xfrm>
                  <a:off x="10369356" y="4845558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408" name="月 407">
                    <a:extLst>
                      <a:ext uri="{FF2B5EF4-FFF2-40B4-BE49-F238E27FC236}">
                        <a16:creationId xmlns:a16="http://schemas.microsoft.com/office/drawing/2014/main" id="{B327CA50-FAB5-41D2-861F-66643F482C2A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F54E8581-4DED-44DD-A20E-1FA6CBB2DFFF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0" name="月 409">
                    <a:extLst>
                      <a:ext uri="{FF2B5EF4-FFF2-40B4-BE49-F238E27FC236}">
                        <a16:creationId xmlns:a16="http://schemas.microsoft.com/office/drawing/2014/main" id="{1A4EDAAD-5BA9-4F21-99DD-7A4CFA8DC0F5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1" name="月 410">
                    <a:extLst>
                      <a:ext uri="{FF2B5EF4-FFF2-40B4-BE49-F238E27FC236}">
                        <a16:creationId xmlns:a16="http://schemas.microsoft.com/office/drawing/2014/main" id="{B9E48AD5-417F-4CCD-8014-80A03C21D4A3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2" name="月 411">
                    <a:extLst>
                      <a:ext uri="{FF2B5EF4-FFF2-40B4-BE49-F238E27FC236}">
                        <a16:creationId xmlns:a16="http://schemas.microsoft.com/office/drawing/2014/main" id="{193BB144-7D45-4D32-9CFF-7BFBBB33EA40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3" name="月 412">
                    <a:extLst>
                      <a:ext uri="{FF2B5EF4-FFF2-40B4-BE49-F238E27FC236}">
                        <a16:creationId xmlns:a16="http://schemas.microsoft.com/office/drawing/2014/main" id="{F34A743A-81D4-4F7A-838F-7F08A14262C6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05" name="月 404">
                  <a:extLst>
                    <a:ext uri="{FF2B5EF4-FFF2-40B4-BE49-F238E27FC236}">
                      <a16:creationId xmlns:a16="http://schemas.microsoft.com/office/drawing/2014/main" id="{F8FBC5B1-A06C-4115-BFF0-950DB740C04C}"/>
                    </a:ext>
                  </a:extLst>
                </p:cNvPr>
                <p:cNvSpPr/>
                <p:nvPr/>
              </p:nvSpPr>
              <p:spPr>
                <a:xfrm rot="5400000">
                  <a:off x="10196004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661915F3-FAF5-49D7-9FC6-A2C0967CF304}"/>
                    </a:ext>
                  </a:extLst>
                </p:cNvPr>
                <p:cNvSpPr/>
                <p:nvPr/>
              </p:nvSpPr>
              <p:spPr>
                <a:xfrm rot="5400000">
                  <a:off x="10486517" y="4894005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7" name="円/楕円 4">
                  <a:extLst>
                    <a:ext uri="{FF2B5EF4-FFF2-40B4-BE49-F238E27FC236}">
                      <a16:creationId xmlns:a16="http://schemas.microsoft.com/office/drawing/2014/main" id="{FB0E4DDB-B43B-4298-A0A1-7B3AC702DB7F}"/>
                    </a:ext>
                  </a:extLst>
                </p:cNvPr>
                <p:cNvSpPr/>
                <p:nvPr/>
              </p:nvSpPr>
              <p:spPr>
                <a:xfrm rot="10800000">
                  <a:off x="10292036" y="5313020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391" name="山形 1493">
                <a:extLst>
                  <a:ext uri="{FF2B5EF4-FFF2-40B4-BE49-F238E27FC236}">
                    <a16:creationId xmlns:a16="http://schemas.microsoft.com/office/drawing/2014/main" id="{7AA37DAA-2154-40CE-B369-72935A5F8F0C}"/>
                  </a:ext>
                </a:extLst>
              </p:cNvPr>
              <p:cNvSpPr/>
              <p:nvPr/>
            </p:nvSpPr>
            <p:spPr>
              <a:xfrm rot="508905">
                <a:off x="6662619" y="5704944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92" name="山形 1494">
                <a:extLst>
                  <a:ext uri="{FF2B5EF4-FFF2-40B4-BE49-F238E27FC236}">
                    <a16:creationId xmlns:a16="http://schemas.microsoft.com/office/drawing/2014/main" id="{A991C753-30A5-4ABD-824F-F908B701864F}"/>
                  </a:ext>
                </a:extLst>
              </p:cNvPr>
              <p:cNvSpPr/>
              <p:nvPr/>
            </p:nvSpPr>
            <p:spPr>
              <a:xfrm rot="21091095" flipH="1">
                <a:off x="6919619" y="5704945"/>
                <a:ext cx="100873" cy="6865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168F659E-6617-4693-B515-6478346C6141}"/>
                </a:ext>
              </a:extLst>
            </p:cNvPr>
            <p:cNvGrpSpPr/>
            <p:nvPr/>
          </p:nvGrpSpPr>
          <p:grpSpPr>
            <a:xfrm>
              <a:off x="6966113" y="5652522"/>
              <a:ext cx="454396" cy="909780"/>
              <a:chOff x="-1248362" y="4644497"/>
              <a:chExt cx="454396" cy="909780"/>
            </a:xfrm>
          </p:grpSpPr>
          <p:sp>
            <p:nvSpPr>
              <p:cNvPr id="379" name="角丸四角形 177">
                <a:extLst>
                  <a:ext uri="{FF2B5EF4-FFF2-40B4-BE49-F238E27FC236}">
                    <a16:creationId xmlns:a16="http://schemas.microsoft.com/office/drawing/2014/main" id="{1A9B087D-945D-4175-9049-985C7ED1097B}"/>
                  </a:ext>
                </a:extLst>
              </p:cNvPr>
              <p:cNvSpPr/>
              <p:nvPr/>
            </p:nvSpPr>
            <p:spPr>
              <a:xfrm rot="13326709">
                <a:off x="-1248362" y="5274250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7EE5B062-AC90-44DE-8333-ACC59CF9D7D1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E626AEB5-FEFF-4DEB-B1DF-5758EBA16B3A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86" name="四角形: 角を丸くする 385">
                    <a:extLst>
                      <a:ext uri="{FF2B5EF4-FFF2-40B4-BE49-F238E27FC236}">
                        <a16:creationId xmlns:a16="http://schemas.microsoft.com/office/drawing/2014/main" id="{995D363C-C5F1-4094-A580-DF19E1F2683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7E35A02F-A172-471F-A242-7C0BBF26647E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4690FF48-8BF2-4580-953B-AD0A07022C45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770E6475-7EF6-4BED-904D-AA5E057181E2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2472A11E-1B73-48E0-A350-1D00E064257F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AC8BAE3B-48EE-4DB2-B376-D08D968135A4}"/>
                  </a:ext>
                </a:extLst>
              </p:cNvPr>
              <p:cNvGrpSpPr/>
              <p:nvPr/>
            </p:nvGrpSpPr>
            <p:grpSpPr>
              <a:xfrm>
                <a:off x="-1129105" y="4997188"/>
                <a:ext cx="261424" cy="557089"/>
                <a:chOff x="7317555" y="1960384"/>
                <a:chExt cx="486462" cy="1036638"/>
              </a:xfrm>
            </p:grpSpPr>
            <p:sp>
              <p:nvSpPr>
                <p:cNvPr id="382" name="台形 381">
                  <a:extLst>
                    <a:ext uri="{FF2B5EF4-FFF2-40B4-BE49-F238E27FC236}">
                      <a16:creationId xmlns:a16="http://schemas.microsoft.com/office/drawing/2014/main" id="{00715855-3CDA-4EEB-B2E8-995D3089D123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3" name="片側の 2 つの角を丸めた四角形 186">
                  <a:extLst>
                    <a:ext uri="{FF2B5EF4-FFF2-40B4-BE49-F238E27FC236}">
                      <a16:creationId xmlns:a16="http://schemas.microsoft.com/office/drawing/2014/main" id="{CA398B83-F30D-4B32-841F-C65145B95ABC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3ADC8E5B-3525-423D-9665-ED920C1035A5}"/>
                </a:ext>
              </a:extLst>
            </p:cNvPr>
            <p:cNvGrpSpPr/>
            <p:nvPr/>
          </p:nvGrpSpPr>
          <p:grpSpPr>
            <a:xfrm>
              <a:off x="6370913" y="6256723"/>
              <a:ext cx="415792" cy="496119"/>
              <a:chOff x="1708751" y="1838390"/>
              <a:chExt cx="901395" cy="941799"/>
            </a:xfrm>
          </p:grpSpPr>
          <p:sp>
            <p:nvSpPr>
              <p:cNvPr id="368" name="角丸四角形 177">
                <a:extLst>
                  <a:ext uri="{FF2B5EF4-FFF2-40B4-BE49-F238E27FC236}">
                    <a16:creationId xmlns:a16="http://schemas.microsoft.com/office/drawing/2014/main" id="{E03B4506-5EED-427B-A14D-83AAB4CE5F09}"/>
                  </a:ext>
                </a:extLst>
              </p:cNvPr>
              <p:cNvSpPr/>
              <p:nvPr/>
            </p:nvSpPr>
            <p:spPr>
              <a:xfrm rot="17454214" flipV="1">
                <a:off x="1860442" y="1943477"/>
                <a:ext cx="545642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09768018-92B4-47A2-A61B-CA9F4EFEAF3A}"/>
                  </a:ext>
                </a:extLst>
              </p:cNvPr>
              <p:cNvGrpSpPr/>
              <p:nvPr/>
            </p:nvGrpSpPr>
            <p:grpSpPr>
              <a:xfrm>
                <a:off x="1708751" y="2111405"/>
                <a:ext cx="901395" cy="668784"/>
                <a:chOff x="-2913248" y="2128112"/>
                <a:chExt cx="901395" cy="668784"/>
              </a:xfrm>
            </p:grpSpPr>
            <p:sp>
              <p:nvSpPr>
                <p:cNvPr id="370" name="角丸四角形 278">
                  <a:extLst>
                    <a:ext uri="{FF2B5EF4-FFF2-40B4-BE49-F238E27FC236}">
                      <a16:creationId xmlns:a16="http://schemas.microsoft.com/office/drawing/2014/main" id="{C05888AA-A7B9-406C-87A3-825F6D7BD792}"/>
                    </a:ext>
                  </a:extLst>
                </p:cNvPr>
                <p:cNvSpPr/>
                <p:nvPr/>
              </p:nvSpPr>
              <p:spPr>
                <a:xfrm flipH="1">
                  <a:off x="-2797206" y="2128112"/>
                  <a:ext cx="581481" cy="3776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7175592B-636E-4547-9CED-EDF4657EA702}"/>
                    </a:ext>
                  </a:extLst>
                </p:cNvPr>
                <p:cNvGrpSpPr/>
                <p:nvPr/>
              </p:nvGrpSpPr>
              <p:grpSpPr>
                <a:xfrm flipH="1">
                  <a:off x="-2913248" y="2155981"/>
                  <a:ext cx="901395" cy="640915"/>
                  <a:chOff x="8096263" y="2422015"/>
                  <a:chExt cx="901395" cy="640915"/>
                </a:xfrm>
              </p:grpSpPr>
              <p:grpSp>
                <p:nvGrpSpPr>
                  <p:cNvPr id="372" name="グループ化 371">
                    <a:extLst>
                      <a:ext uri="{FF2B5EF4-FFF2-40B4-BE49-F238E27FC236}">
                        <a16:creationId xmlns:a16="http://schemas.microsoft.com/office/drawing/2014/main" id="{59D8A740-A9A6-43F5-AA05-145A48B66BB8}"/>
                      </a:ext>
                    </a:extLst>
                  </p:cNvPr>
                  <p:cNvGrpSpPr/>
                  <p:nvPr/>
                </p:nvGrpSpPr>
                <p:grpSpPr>
                  <a:xfrm>
                    <a:off x="8096263" y="2609798"/>
                    <a:ext cx="875998" cy="370529"/>
                    <a:chOff x="2495855" y="6051396"/>
                    <a:chExt cx="875998" cy="370529"/>
                  </a:xfrm>
                </p:grpSpPr>
                <p:sp>
                  <p:nvSpPr>
                    <p:cNvPr id="377" name="角丸四角形 218">
                      <a:extLst>
                        <a:ext uri="{FF2B5EF4-FFF2-40B4-BE49-F238E27FC236}">
                          <a16:creationId xmlns:a16="http://schemas.microsoft.com/office/drawing/2014/main" id="{75A178AA-8625-44C2-BE33-8539D0BFE3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1110" y="6051396"/>
                      <a:ext cx="710743" cy="35622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78" name="角丸四角形 226">
                      <a:extLst>
                        <a:ext uri="{FF2B5EF4-FFF2-40B4-BE49-F238E27FC236}">
                          <a16:creationId xmlns:a16="http://schemas.microsoft.com/office/drawing/2014/main" id="{633152ED-D5BD-456B-94DE-768B2D04D1B5}"/>
                        </a:ext>
                      </a:extLst>
                    </p:cNvPr>
                    <p:cNvSpPr/>
                    <p:nvPr/>
                  </p:nvSpPr>
                  <p:spPr>
                    <a:xfrm rot="726728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73" name="角丸四角形 233">
                    <a:extLst>
                      <a:ext uri="{FF2B5EF4-FFF2-40B4-BE49-F238E27FC236}">
                        <a16:creationId xmlns:a16="http://schemas.microsoft.com/office/drawing/2014/main" id="{D9D1002A-275A-4607-AC8A-A5D615A8AB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299297" y="262151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4" name="角丸四角形 234">
                    <a:extLst>
                      <a:ext uri="{FF2B5EF4-FFF2-40B4-BE49-F238E27FC236}">
                        <a16:creationId xmlns:a16="http://schemas.microsoft.com/office/drawing/2014/main" id="{4348D93C-1E03-492A-AC57-1834C6AC82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02907" y="2621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5" name="角丸四角形 235">
                    <a:extLst>
                      <a:ext uri="{FF2B5EF4-FFF2-40B4-BE49-F238E27FC236}">
                        <a16:creationId xmlns:a16="http://schemas.microsoft.com/office/drawing/2014/main" id="{47CB63B5-CE64-4E8E-AE0B-F16BF27BAD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715503" y="2632411"/>
                    <a:ext cx="399210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6" name="角丸四角形 236">
                    <a:extLst>
                      <a:ext uri="{FF2B5EF4-FFF2-40B4-BE49-F238E27FC236}">
                        <a16:creationId xmlns:a16="http://schemas.microsoft.com/office/drawing/2014/main" id="{589FB04F-4217-4EFE-A9E3-0136F2FFDF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033183" y="2634846"/>
                    <a:ext cx="640915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4D189C18-654B-44E4-9357-3AAF9DF1B1C1}"/>
              </a:ext>
            </a:extLst>
          </p:cNvPr>
          <p:cNvGrpSpPr/>
          <p:nvPr/>
        </p:nvGrpSpPr>
        <p:grpSpPr>
          <a:xfrm>
            <a:off x="6250432" y="2929515"/>
            <a:ext cx="1174958" cy="1313313"/>
            <a:chOff x="5340091" y="3750833"/>
            <a:chExt cx="1174958" cy="1313313"/>
          </a:xfrm>
        </p:grpSpPr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6FE75D36-8926-4C71-AEE5-563BFB1BA352}"/>
                </a:ext>
              </a:extLst>
            </p:cNvPr>
            <p:cNvGrpSpPr/>
            <p:nvPr/>
          </p:nvGrpSpPr>
          <p:grpSpPr>
            <a:xfrm>
              <a:off x="5561421" y="3750833"/>
              <a:ext cx="719603" cy="1313313"/>
              <a:chOff x="5561421" y="3750833"/>
              <a:chExt cx="719603" cy="1313313"/>
            </a:xfrm>
          </p:grpSpPr>
          <p:sp>
            <p:nvSpPr>
              <p:cNvPr id="438" name="円/楕円 2718">
                <a:extLst>
                  <a:ext uri="{FF2B5EF4-FFF2-40B4-BE49-F238E27FC236}">
                    <a16:creationId xmlns:a16="http://schemas.microsoft.com/office/drawing/2014/main" id="{110F47A5-8CDA-4C9D-BA60-0A3DF3A608F5}"/>
                  </a:ext>
                </a:extLst>
              </p:cNvPr>
              <p:cNvSpPr/>
              <p:nvPr/>
            </p:nvSpPr>
            <p:spPr>
              <a:xfrm>
                <a:off x="5622103" y="3888289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9" name="円/楕円 689">
                <a:extLst>
                  <a:ext uri="{FF2B5EF4-FFF2-40B4-BE49-F238E27FC236}">
                    <a16:creationId xmlns:a16="http://schemas.microsoft.com/office/drawing/2014/main" id="{8A977D44-97C3-48A1-90A1-EE985AE2453E}"/>
                  </a:ext>
                </a:extLst>
              </p:cNvPr>
              <p:cNvSpPr/>
              <p:nvPr/>
            </p:nvSpPr>
            <p:spPr>
              <a:xfrm rot="20700000">
                <a:off x="5561421" y="4083998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40" name="円/楕円 690">
                <a:extLst>
                  <a:ext uri="{FF2B5EF4-FFF2-40B4-BE49-F238E27FC236}">
                    <a16:creationId xmlns:a16="http://schemas.microsoft.com/office/drawing/2014/main" id="{5ED29A2F-8C21-41EF-9F82-5E4B8C5F83D5}"/>
                  </a:ext>
                </a:extLst>
              </p:cNvPr>
              <p:cNvSpPr/>
              <p:nvPr/>
            </p:nvSpPr>
            <p:spPr>
              <a:xfrm rot="900000" flipH="1">
                <a:off x="6106089" y="408399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41" name="円/楕円 2721">
                <a:extLst>
                  <a:ext uri="{FF2B5EF4-FFF2-40B4-BE49-F238E27FC236}">
                    <a16:creationId xmlns:a16="http://schemas.microsoft.com/office/drawing/2014/main" id="{3C8A7C64-2C97-4A05-90BD-D132EAB5048C}"/>
                  </a:ext>
                </a:extLst>
              </p:cNvPr>
              <p:cNvSpPr/>
              <p:nvPr/>
            </p:nvSpPr>
            <p:spPr>
              <a:xfrm>
                <a:off x="5590465" y="3750833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01D4C977-D4EF-4CCD-A950-5CF725044B06}"/>
                  </a:ext>
                </a:extLst>
              </p:cNvPr>
              <p:cNvSpPr/>
              <p:nvPr/>
            </p:nvSpPr>
            <p:spPr>
              <a:xfrm rot="900000" flipH="1">
                <a:off x="5605022" y="407808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66B38C36-1FA6-48EA-97BB-6D3D3084D791}"/>
                  </a:ext>
                </a:extLst>
              </p:cNvPr>
              <p:cNvSpPr/>
              <p:nvPr/>
            </p:nvSpPr>
            <p:spPr>
              <a:xfrm rot="709480" flipH="1">
                <a:off x="5641918" y="40879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4" name="月 443">
                <a:extLst>
                  <a:ext uri="{FF2B5EF4-FFF2-40B4-BE49-F238E27FC236}">
                    <a16:creationId xmlns:a16="http://schemas.microsoft.com/office/drawing/2014/main" id="{E50E7FAC-356D-4E73-ACD4-0EF5B71C79D9}"/>
                  </a:ext>
                </a:extLst>
              </p:cNvPr>
              <p:cNvSpPr/>
              <p:nvPr/>
            </p:nvSpPr>
            <p:spPr>
              <a:xfrm rot="462998" flipH="1">
                <a:off x="5676328" y="409719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5" name="月 444">
                <a:extLst>
                  <a:ext uri="{FF2B5EF4-FFF2-40B4-BE49-F238E27FC236}">
                    <a16:creationId xmlns:a16="http://schemas.microsoft.com/office/drawing/2014/main" id="{CD73C7A9-3416-43AD-A248-CB7B64BEC4A1}"/>
                  </a:ext>
                </a:extLst>
              </p:cNvPr>
              <p:cNvSpPr/>
              <p:nvPr/>
            </p:nvSpPr>
            <p:spPr>
              <a:xfrm rot="500641" flipH="1">
                <a:off x="5716120" y="412373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6" name="月 445">
                <a:extLst>
                  <a:ext uri="{FF2B5EF4-FFF2-40B4-BE49-F238E27FC236}">
                    <a16:creationId xmlns:a16="http://schemas.microsoft.com/office/drawing/2014/main" id="{6E7D01E6-33A6-4978-994E-A44AF0CFD136}"/>
                  </a:ext>
                </a:extLst>
              </p:cNvPr>
              <p:cNvSpPr/>
              <p:nvPr/>
            </p:nvSpPr>
            <p:spPr>
              <a:xfrm rot="310121" flipH="1">
                <a:off x="5753913" y="412927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7" name="月 446">
                <a:extLst>
                  <a:ext uri="{FF2B5EF4-FFF2-40B4-BE49-F238E27FC236}">
                    <a16:creationId xmlns:a16="http://schemas.microsoft.com/office/drawing/2014/main" id="{3200BB98-C709-4F2A-9545-43985E36233F}"/>
                  </a:ext>
                </a:extLst>
              </p:cNvPr>
              <p:cNvSpPr/>
              <p:nvPr/>
            </p:nvSpPr>
            <p:spPr>
              <a:xfrm rot="63639" flipH="1">
                <a:off x="5789160" y="41344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142E5DAE-86B5-45AD-A37A-19BE32424552}"/>
                  </a:ext>
                </a:extLst>
              </p:cNvPr>
              <p:cNvSpPr/>
              <p:nvPr/>
            </p:nvSpPr>
            <p:spPr>
              <a:xfrm rot="20700000">
                <a:off x="6110601" y="407808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315F180F-1F3D-44CA-86BA-4D012EA03389}"/>
                  </a:ext>
                </a:extLst>
              </p:cNvPr>
              <p:cNvSpPr/>
              <p:nvPr/>
            </p:nvSpPr>
            <p:spPr>
              <a:xfrm rot="20890520">
                <a:off x="6073705" y="408797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0" name="月 449">
                <a:extLst>
                  <a:ext uri="{FF2B5EF4-FFF2-40B4-BE49-F238E27FC236}">
                    <a16:creationId xmlns:a16="http://schemas.microsoft.com/office/drawing/2014/main" id="{3163EC47-093B-4E58-8519-A4992D96FE69}"/>
                  </a:ext>
                </a:extLst>
              </p:cNvPr>
              <p:cNvSpPr/>
              <p:nvPr/>
            </p:nvSpPr>
            <p:spPr>
              <a:xfrm rot="21137002">
                <a:off x="6039295" y="409719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178EF4C7-5D05-44D0-99C6-64C04D22113F}"/>
                  </a:ext>
                </a:extLst>
              </p:cNvPr>
              <p:cNvSpPr/>
              <p:nvPr/>
            </p:nvSpPr>
            <p:spPr>
              <a:xfrm rot="21099359">
                <a:off x="5999503" y="4123734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846670F6-9B73-46E7-AF60-4309D9FFCE7A}"/>
                  </a:ext>
                </a:extLst>
              </p:cNvPr>
              <p:cNvSpPr/>
              <p:nvPr/>
            </p:nvSpPr>
            <p:spPr>
              <a:xfrm rot="21289879">
                <a:off x="5961710" y="4129278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3" name="月 452">
                <a:extLst>
                  <a:ext uri="{FF2B5EF4-FFF2-40B4-BE49-F238E27FC236}">
                    <a16:creationId xmlns:a16="http://schemas.microsoft.com/office/drawing/2014/main" id="{41E2C6E7-31BD-4F40-8B91-0CAE524708F0}"/>
                  </a:ext>
                </a:extLst>
              </p:cNvPr>
              <p:cNvSpPr/>
              <p:nvPr/>
            </p:nvSpPr>
            <p:spPr>
              <a:xfrm rot="21536361">
                <a:off x="5926463" y="413444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4" name="片側の 2 つの角を丸めた四角形 2734">
                <a:extLst>
                  <a:ext uri="{FF2B5EF4-FFF2-40B4-BE49-F238E27FC236}">
                    <a16:creationId xmlns:a16="http://schemas.microsoft.com/office/drawing/2014/main" id="{4EC41FA2-B1DC-4D0F-B439-CC7998648DF3}"/>
                  </a:ext>
                </a:extLst>
              </p:cNvPr>
              <p:cNvSpPr/>
              <p:nvPr/>
            </p:nvSpPr>
            <p:spPr>
              <a:xfrm rot="10800000">
                <a:off x="5851231" y="4367671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5" name="円/楕円 691">
                <a:extLst>
                  <a:ext uri="{FF2B5EF4-FFF2-40B4-BE49-F238E27FC236}">
                    <a16:creationId xmlns:a16="http://schemas.microsoft.com/office/drawing/2014/main" id="{CAB496E2-5BAF-4940-99BD-A0F04DB2640E}"/>
                  </a:ext>
                </a:extLst>
              </p:cNvPr>
              <p:cNvSpPr/>
              <p:nvPr/>
            </p:nvSpPr>
            <p:spPr>
              <a:xfrm>
                <a:off x="5631700" y="3830431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6" name="円/楕円 632">
                <a:extLst>
                  <a:ext uri="{FF2B5EF4-FFF2-40B4-BE49-F238E27FC236}">
                    <a16:creationId xmlns:a16="http://schemas.microsoft.com/office/drawing/2014/main" id="{E59133AC-4881-4B6A-A6F5-11B21EE5BB25}"/>
                  </a:ext>
                </a:extLst>
              </p:cNvPr>
              <p:cNvSpPr/>
              <p:nvPr/>
            </p:nvSpPr>
            <p:spPr>
              <a:xfrm>
                <a:off x="5876848" y="4282918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7" name="片側の 2 つの角を丸めた四角形 2737">
                <a:extLst>
                  <a:ext uri="{FF2B5EF4-FFF2-40B4-BE49-F238E27FC236}">
                    <a16:creationId xmlns:a16="http://schemas.microsoft.com/office/drawing/2014/main" id="{9183174F-76BF-4AE0-B465-13745D60BF56}"/>
                  </a:ext>
                </a:extLst>
              </p:cNvPr>
              <p:cNvSpPr/>
              <p:nvPr/>
            </p:nvSpPr>
            <p:spPr>
              <a:xfrm>
                <a:off x="5640666" y="4521702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8" name="フリーフォーム 2738">
                <a:extLst>
                  <a:ext uri="{FF2B5EF4-FFF2-40B4-BE49-F238E27FC236}">
                    <a16:creationId xmlns:a16="http://schemas.microsoft.com/office/drawing/2014/main" id="{167FE4C9-DFB1-4038-9355-E458F17B0CE7}"/>
                  </a:ext>
                </a:extLst>
              </p:cNvPr>
              <p:cNvSpPr/>
              <p:nvPr/>
            </p:nvSpPr>
            <p:spPr>
              <a:xfrm>
                <a:off x="5619700" y="4537943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59" name="直角三角形 458">
                <a:extLst>
                  <a:ext uri="{FF2B5EF4-FFF2-40B4-BE49-F238E27FC236}">
                    <a16:creationId xmlns:a16="http://schemas.microsoft.com/office/drawing/2014/main" id="{2740D5B2-75D6-423E-9C84-A15B30F95EBF}"/>
                  </a:ext>
                </a:extLst>
              </p:cNvPr>
              <p:cNvSpPr/>
              <p:nvPr/>
            </p:nvSpPr>
            <p:spPr>
              <a:xfrm rot="5400000">
                <a:off x="5756494" y="4529199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0" name="直角三角形 459">
                <a:extLst>
                  <a:ext uri="{FF2B5EF4-FFF2-40B4-BE49-F238E27FC236}">
                    <a16:creationId xmlns:a16="http://schemas.microsoft.com/office/drawing/2014/main" id="{931B0D99-E06A-4624-9DED-1542AD288EC6}"/>
                  </a:ext>
                </a:extLst>
              </p:cNvPr>
              <p:cNvSpPr/>
              <p:nvPr/>
            </p:nvSpPr>
            <p:spPr>
              <a:xfrm rot="16200000" flipH="1">
                <a:off x="5921231" y="4529199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1" name="円/楕円 2741">
                <a:extLst>
                  <a:ext uri="{FF2B5EF4-FFF2-40B4-BE49-F238E27FC236}">
                    <a16:creationId xmlns:a16="http://schemas.microsoft.com/office/drawing/2014/main" id="{36AF4A74-1208-4AC6-B077-BDF69CF93F51}"/>
                  </a:ext>
                </a:extLst>
              </p:cNvPr>
              <p:cNvSpPr/>
              <p:nvPr/>
            </p:nvSpPr>
            <p:spPr>
              <a:xfrm>
                <a:off x="5701659" y="4055437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フリーフォーム 2742">
                <a:extLst>
                  <a:ext uri="{FF2B5EF4-FFF2-40B4-BE49-F238E27FC236}">
                    <a16:creationId xmlns:a16="http://schemas.microsoft.com/office/drawing/2014/main" id="{6F9C2772-464D-4E39-874D-768D7565B01D}"/>
                  </a:ext>
                </a:extLst>
              </p:cNvPr>
              <p:cNvSpPr/>
              <p:nvPr/>
            </p:nvSpPr>
            <p:spPr>
              <a:xfrm>
                <a:off x="5706333" y="4040924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78346AB1-D6EF-479B-9B79-BD671B0D60C0}"/>
                  </a:ext>
                </a:extLst>
              </p:cNvPr>
              <p:cNvGrpSpPr/>
              <p:nvPr/>
            </p:nvGrpSpPr>
            <p:grpSpPr>
              <a:xfrm>
                <a:off x="5722420" y="4076668"/>
                <a:ext cx="94621" cy="97363"/>
                <a:chOff x="9209396" y="3433490"/>
                <a:chExt cx="94621" cy="97363"/>
              </a:xfrm>
            </p:grpSpPr>
            <p:sp>
              <p:nvSpPr>
                <p:cNvPr id="474" name="円/楕円 2744">
                  <a:extLst>
                    <a:ext uri="{FF2B5EF4-FFF2-40B4-BE49-F238E27FC236}">
                      <a16:creationId xmlns:a16="http://schemas.microsoft.com/office/drawing/2014/main" id="{2B53C180-024D-4CB1-A383-A34D1E3834B9}"/>
                    </a:ext>
                  </a:extLst>
                </p:cNvPr>
                <p:cNvSpPr/>
                <p:nvPr/>
              </p:nvSpPr>
              <p:spPr>
                <a:xfrm>
                  <a:off x="9209396" y="34334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5" name="円/楕円 2745">
                  <a:extLst>
                    <a:ext uri="{FF2B5EF4-FFF2-40B4-BE49-F238E27FC236}">
                      <a16:creationId xmlns:a16="http://schemas.microsoft.com/office/drawing/2014/main" id="{FC7E7A12-760C-44C6-A2D9-B15BECA7D9CD}"/>
                    </a:ext>
                  </a:extLst>
                </p:cNvPr>
                <p:cNvSpPr/>
                <p:nvPr/>
              </p:nvSpPr>
              <p:spPr>
                <a:xfrm>
                  <a:off x="9225549" y="34477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6" name="円/楕円 2746">
                  <a:extLst>
                    <a:ext uri="{FF2B5EF4-FFF2-40B4-BE49-F238E27FC236}">
                      <a16:creationId xmlns:a16="http://schemas.microsoft.com/office/drawing/2014/main" id="{E4CB9419-D306-419A-88E3-C3F64E382F47}"/>
                    </a:ext>
                  </a:extLst>
                </p:cNvPr>
                <p:cNvSpPr/>
                <p:nvPr/>
              </p:nvSpPr>
              <p:spPr>
                <a:xfrm>
                  <a:off x="9233903" y="34402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7" name="円/楕円 2747">
                  <a:extLst>
                    <a:ext uri="{FF2B5EF4-FFF2-40B4-BE49-F238E27FC236}">
                      <a16:creationId xmlns:a16="http://schemas.microsoft.com/office/drawing/2014/main" id="{C317C6C6-D715-4737-8A26-97B5F3F27D0D}"/>
                    </a:ext>
                  </a:extLst>
                </p:cNvPr>
                <p:cNvSpPr/>
                <p:nvPr/>
              </p:nvSpPr>
              <p:spPr>
                <a:xfrm flipV="1">
                  <a:off x="9224248" y="34837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64" name="円/楕円 2748">
                <a:extLst>
                  <a:ext uri="{FF2B5EF4-FFF2-40B4-BE49-F238E27FC236}">
                    <a16:creationId xmlns:a16="http://schemas.microsoft.com/office/drawing/2014/main" id="{BEC27E0C-3938-48B1-AFA1-F37F1238E323}"/>
                  </a:ext>
                </a:extLst>
              </p:cNvPr>
              <p:cNvSpPr/>
              <p:nvPr/>
            </p:nvSpPr>
            <p:spPr>
              <a:xfrm flipH="1">
                <a:off x="5996350" y="4055437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5" name="フリーフォーム 2749">
                <a:extLst>
                  <a:ext uri="{FF2B5EF4-FFF2-40B4-BE49-F238E27FC236}">
                    <a16:creationId xmlns:a16="http://schemas.microsoft.com/office/drawing/2014/main" id="{CBEC1759-CEEF-4905-A313-B7A25310752A}"/>
                  </a:ext>
                </a:extLst>
              </p:cNvPr>
              <p:cNvSpPr/>
              <p:nvPr/>
            </p:nvSpPr>
            <p:spPr>
              <a:xfrm flipH="1">
                <a:off x="6001023" y="4040924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78F650F1-A83D-4C5F-BAA7-95E470CBAB1F}"/>
                  </a:ext>
                </a:extLst>
              </p:cNvPr>
              <p:cNvGrpSpPr/>
              <p:nvPr/>
            </p:nvGrpSpPr>
            <p:grpSpPr>
              <a:xfrm>
                <a:off x="6017110" y="4076668"/>
                <a:ext cx="94621" cy="97363"/>
                <a:chOff x="9504086" y="3433490"/>
                <a:chExt cx="94621" cy="97363"/>
              </a:xfrm>
            </p:grpSpPr>
            <p:sp>
              <p:nvSpPr>
                <p:cNvPr id="470" name="円/楕円 2751">
                  <a:extLst>
                    <a:ext uri="{FF2B5EF4-FFF2-40B4-BE49-F238E27FC236}">
                      <a16:creationId xmlns:a16="http://schemas.microsoft.com/office/drawing/2014/main" id="{16E80DFB-1B89-463E-A157-911FCF480DFE}"/>
                    </a:ext>
                  </a:extLst>
                </p:cNvPr>
                <p:cNvSpPr/>
                <p:nvPr/>
              </p:nvSpPr>
              <p:spPr>
                <a:xfrm flipH="1">
                  <a:off x="9504086" y="3433490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1" name="円/楕円 2752">
                  <a:extLst>
                    <a:ext uri="{FF2B5EF4-FFF2-40B4-BE49-F238E27FC236}">
                      <a16:creationId xmlns:a16="http://schemas.microsoft.com/office/drawing/2014/main" id="{89D719A3-F596-4241-8618-8BC1E2E3DC0A}"/>
                    </a:ext>
                  </a:extLst>
                </p:cNvPr>
                <p:cNvSpPr/>
                <p:nvPr/>
              </p:nvSpPr>
              <p:spPr>
                <a:xfrm flipH="1">
                  <a:off x="9520239" y="3447702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2" name="円/楕円 2753">
                  <a:extLst>
                    <a:ext uri="{FF2B5EF4-FFF2-40B4-BE49-F238E27FC236}">
                      <a16:creationId xmlns:a16="http://schemas.microsoft.com/office/drawing/2014/main" id="{4C462C20-9EEA-48D8-9D21-18CC0DF00EEF}"/>
                    </a:ext>
                  </a:extLst>
                </p:cNvPr>
                <p:cNvSpPr/>
                <p:nvPr/>
              </p:nvSpPr>
              <p:spPr>
                <a:xfrm flipH="1">
                  <a:off x="9529894" y="3440233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3" name="円/楕円 2754">
                  <a:extLst>
                    <a:ext uri="{FF2B5EF4-FFF2-40B4-BE49-F238E27FC236}">
                      <a16:creationId xmlns:a16="http://schemas.microsoft.com/office/drawing/2014/main" id="{8F92C8D5-A401-47B3-8440-A9BDB946F24F}"/>
                    </a:ext>
                  </a:extLst>
                </p:cNvPr>
                <p:cNvSpPr/>
                <p:nvPr/>
              </p:nvSpPr>
              <p:spPr>
                <a:xfrm flipH="1" flipV="1">
                  <a:off x="9555282" y="3483782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67" name="月 316">
                <a:extLst>
                  <a:ext uri="{FF2B5EF4-FFF2-40B4-BE49-F238E27FC236}">
                    <a16:creationId xmlns:a16="http://schemas.microsoft.com/office/drawing/2014/main" id="{66C48822-6AB0-40E1-9BAB-2347EFD068D1}"/>
                  </a:ext>
                </a:extLst>
              </p:cNvPr>
              <p:cNvSpPr/>
              <p:nvPr/>
            </p:nvSpPr>
            <p:spPr>
              <a:xfrm rot="16200000" flipV="1">
                <a:off x="5739796" y="393946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8" name="月 316">
                <a:extLst>
                  <a:ext uri="{FF2B5EF4-FFF2-40B4-BE49-F238E27FC236}">
                    <a16:creationId xmlns:a16="http://schemas.microsoft.com/office/drawing/2014/main" id="{BC698A7D-BF4D-4347-AA9A-8D1A2D0A6D28}"/>
                  </a:ext>
                </a:extLst>
              </p:cNvPr>
              <p:cNvSpPr/>
              <p:nvPr/>
            </p:nvSpPr>
            <p:spPr>
              <a:xfrm rot="16200000" flipV="1">
                <a:off x="6046977" y="3939461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69" name="円/楕円 4">
                <a:extLst>
                  <a:ext uri="{FF2B5EF4-FFF2-40B4-BE49-F238E27FC236}">
                    <a16:creationId xmlns:a16="http://schemas.microsoft.com/office/drawing/2014/main" id="{8978845B-0120-48B2-A2A0-EA83197C7B77}"/>
                  </a:ext>
                </a:extLst>
              </p:cNvPr>
              <p:cNvSpPr/>
              <p:nvPr/>
            </p:nvSpPr>
            <p:spPr>
              <a:xfrm rot="10800000">
                <a:off x="5847117" y="4360789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9BD92EDD-075E-4B5E-8E9D-6851BE0115F5}"/>
                </a:ext>
              </a:extLst>
            </p:cNvPr>
            <p:cNvGrpSpPr/>
            <p:nvPr/>
          </p:nvGrpSpPr>
          <p:grpSpPr>
            <a:xfrm>
              <a:off x="5340091" y="3797414"/>
              <a:ext cx="515047" cy="878451"/>
              <a:chOff x="928392" y="3805586"/>
              <a:chExt cx="977731" cy="1667594"/>
            </a:xfrm>
          </p:grpSpPr>
          <p:sp>
            <p:nvSpPr>
              <p:cNvPr id="435" name="フリーフォーム 132">
                <a:extLst>
                  <a:ext uri="{FF2B5EF4-FFF2-40B4-BE49-F238E27FC236}">
                    <a16:creationId xmlns:a16="http://schemas.microsoft.com/office/drawing/2014/main" id="{4E91A719-38B7-4152-9A44-2F0A0A84E17C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  <a:gd name="connsiteX42" fmla="*/ 479443 w 543116"/>
                  <a:gd name="connsiteY42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376186 w 543116"/>
                  <a:gd name="connsiteY39" fmla="*/ 22134 h 398045"/>
                  <a:gd name="connsiteX40" fmla="*/ 407783 w 543116"/>
                  <a:gd name="connsiteY40" fmla="*/ 35222 h 398045"/>
                  <a:gd name="connsiteX41" fmla="*/ 479443 w 543116"/>
                  <a:gd name="connsiteY41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365302 w 543116"/>
                  <a:gd name="connsiteY38" fmla="*/ 20851 h 398045"/>
                  <a:gd name="connsiteX39" fmla="*/ 407783 w 543116"/>
                  <a:gd name="connsiteY39" fmla="*/ 35222 h 398045"/>
                  <a:gd name="connsiteX40" fmla="*/ 479443 w 543116"/>
                  <a:gd name="connsiteY40" fmla="*/ 106882 h 398045"/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0 w 543116"/>
                  <a:gd name="connsiteY3" fmla="*/ 141610 h 398045"/>
                  <a:gd name="connsiteX4" fmla="*/ 479443 w 543116"/>
                  <a:gd name="connsiteY4" fmla="*/ 106882 h 398045"/>
                  <a:gd name="connsiteX5" fmla="*/ 489259 w 543116"/>
                  <a:gd name="connsiteY5" fmla="*/ 121664 h 398045"/>
                  <a:gd name="connsiteX6" fmla="*/ 489524 w 543116"/>
                  <a:gd name="connsiteY6" fmla="*/ 123025 h 398045"/>
                  <a:gd name="connsiteX7" fmla="*/ 534955 w 543116"/>
                  <a:gd name="connsiteY7" fmla="*/ 187495 h 398045"/>
                  <a:gd name="connsiteX8" fmla="*/ 524168 w 543116"/>
                  <a:gd name="connsiteY8" fmla="*/ 249762 h 398045"/>
                  <a:gd name="connsiteX9" fmla="*/ 461902 w 543116"/>
                  <a:gd name="connsiteY9" fmla="*/ 238975 h 398045"/>
                  <a:gd name="connsiteX10" fmla="*/ 413142 w 543116"/>
                  <a:gd name="connsiteY10" fmla="*/ 169780 h 398045"/>
                  <a:gd name="connsiteX11" fmla="*/ 354162 w 543116"/>
                  <a:gd name="connsiteY11" fmla="*/ 159562 h 398045"/>
                  <a:gd name="connsiteX12" fmla="*/ 351769 w 543116"/>
                  <a:gd name="connsiteY12" fmla="*/ 163911 h 398045"/>
                  <a:gd name="connsiteX13" fmla="*/ 391714 w 543116"/>
                  <a:gd name="connsiteY13" fmla="*/ 182392 h 398045"/>
                  <a:gd name="connsiteX14" fmla="*/ 396222 w 543116"/>
                  <a:gd name="connsiteY14" fmla="*/ 187282 h 398045"/>
                  <a:gd name="connsiteX15" fmla="*/ 399922 w 543116"/>
                  <a:gd name="connsiteY15" fmla="*/ 187433 h 398045"/>
                  <a:gd name="connsiteX16" fmla="*/ 420296 w 543116"/>
                  <a:gd name="connsiteY16" fmla="*/ 209533 h 398045"/>
                  <a:gd name="connsiteX17" fmla="*/ 451011 w 543116"/>
                  <a:gd name="connsiteY17" fmla="*/ 293142 h 398045"/>
                  <a:gd name="connsiteX18" fmla="*/ 427689 w 543116"/>
                  <a:gd name="connsiteY18" fmla="*/ 343550 h 398045"/>
                  <a:gd name="connsiteX19" fmla="*/ 377281 w 543116"/>
                  <a:gd name="connsiteY19" fmla="*/ 320228 h 398045"/>
                  <a:gd name="connsiteX20" fmla="*/ 351626 w 543116"/>
                  <a:gd name="connsiteY20" fmla="*/ 250392 h 398045"/>
                  <a:gd name="connsiteX21" fmla="*/ 298036 w 543116"/>
                  <a:gd name="connsiteY21" fmla="*/ 225598 h 398045"/>
                  <a:gd name="connsiteX22" fmla="*/ 324136 w 543116"/>
                  <a:gd name="connsiteY22" fmla="*/ 247365 h 398045"/>
                  <a:gd name="connsiteX23" fmla="*/ 326954 w 543116"/>
                  <a:gd name="connsiteY23" fmla="*/ 252739 h 398045"/>
                  <a:gd name="connsiteX24" fmla="*/ 330180 w 543116"/>
                  <a:gd name="connsiteY24" fmla="*/ 253746 h 398045"/>
                  <a:gd name="connsiteX25" fmla="*/ 342917 w 543116"/>
                  <a:gd name="connsiteY25" fmla="*/ 278036 h 398045"/>
                  <a:gd name="connsiteX26" fmla="*/ 350242 w 543116"/>
                  <a:gd name="connsiteY26" fmla="*/ 358978 h 398045"/>
                  <a:gd name="connsiteX27" fmla="*/ 317783 w 543116"/>
                  <a:gd name="connsiteY27" fmla="*/ 397897 h 398045"/>
                  <a:gd name="connsiteX28" fmla="*/ 278864 w 543116"/>
                  <a:gd name="connsiteY28" fmla="*/ 365438 h 398045"/>
                  <a:gd name="connsiteX29" fmla="*/ 272746 w 543116"/>
                  <a:gd name="connsiteY29" fmla="*/ 297830 h 398045"/>
                  <a:gd name="connsiteX30" fmla="*/ 207078 w 543116"/>
                  <a:gd name="connsiteY30" fmla="*/ 243062 h 398045"/>
                  <a:gd name="connsiteX31" fmla="*/ 130006 w 543116"/>
                  <a:gd name="connsiteY31" fmla="*/ 250037 h 398045"/>
                  <a:gd name="connsiteX32" fmla="*/ 13568 w 543116"/>
                  <a:gd name="connsiteY32" fmla="*/ 187167 h 398045"/>
                  <a:gd name="connsiteX33" fmla="*/ 0 w 543116"/>
                  <a:gd name="connsiteY33" fmla="*/ 141611 h 398045"/>
                  <a:gd name="connsiteX34" fmla="*/ 5169 w 543116"/>
                  <a:gd name="connsiteY34" fmla="*/ 94359 h 398045"/>
                  <a:gd name="connsiteX35" fmla="*/ 108427 w 543116"/>
                  <a:gd name="connsiteY35" fmla="*/ 11605 h 398045"/>
                  <a:gd name="connsiteX36" fmla="*/ 231189 w 543116"/>
                  <a:gd name="connsiteY36" fmla="*/ 494 h 398045"/>
                  <a:gd name="connsiteX37" fmla="*/ 278442 w 543116"/>
                  <a:gd name="connsiteY37" fmla="*/ 5663 h 398045"/>
                  <a:gd name="connsiteX38" fmla="*/ 407783 w 543116"/>
                  <a:gd name="connsiteY38" fmla="*/ 35222 h 398045"/>
                  <a:gd name="connsiteX39" fmla="*/ 479443 w 543116"/>
                  <a:gd name="connsiteY39" fmla="*/ 10688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lnTo>
                      <a:pt x="0" y="141610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cubicBezTo>
                      <a:pt x="489347" y="122118"/>
                      <a:pt x="489436" y="122571"/>
                      <a:pt x="489524" y="123025"/>
                    </a:cubicBez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407783" y="35222"/>
                    </a:lnTo>
                    <a:lnTo>
                      <a:pt x="479443" y="10688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6" name="台形 435">
                <a:extLst>
                  <a:ext uri="{FF2B5EF4-FFF2-40B4-BE49-F238E27FC236}">
                    <a16:creationId xmlns:a16="http://schemas.microsoft.com/office/drawing/2014/main" id="{978B52FF-70D0-4351-A71A-74DAC0655906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37" name="フリーフォーム 135">
                <a:extLst>
                  <a:ext uri="{FF2B5EF4-FFF2-40B4-BE49-F238E27FC236}">
                    <a16:creationId xmlns:a16="http://schemas.microsoft.com/office/drawing/2014/main" id="{593818D9-AEC3-4E5D-917D-BDEC6ABBE1D4}"/>
                  </a:ext>
                </a:extLst>
              </p:cNvPr>
              <p:cNvSpPr/>
              <p:nvPr/>
            </p:nvSpPr>
            <p:spPr>
              <a:xfrm rot="13500000">
                <a:off x="843306" y="4415702"/>
                <a:ext cx="1142564" cy="97239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54909 w 1142564"/>
                  <a:gd name="connsiteY9" fmla="*/ 345916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141438 w 1142564"/>
                  <a:gd name="connsiteY9" fmla="*/ 341426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2564" h="972391">
                    <a:moveTo>
                      <a:pt x="0" y="0"/>
                    </a:moveTo>
                    <a:lnTo>
                      <a:pt x="973511" y="0"/>
                    </a:lnTo>
                    <a:cubicBezTo>
                      <a:pt x="996307" y="0"/>
                      <a:pt x="1018023" y="4620"/>
                      <a:pt x="1037775" y="12974"/>
                    </a:cubicBezTo>
                    <a:lnTo>
                      <a:pt x="1043098" y="16563"/>
                    </a:lnTo>
                    <a:lnTo>
                      <a:pt x="1043668" y="16678"/>
                    </a:lnTo>
                    <a:cubicBezTo>
                      <a:pt x="1101785" y="41259"/>
                      <a:pt x="1142564" y="98806"/>
                      <a:pt x="1142564" y="165878"/>
                    </a:cubicBezTo>
                    <a:lnTo>
                      <a:pt x="1142564" y="972391"/>
                    </a:lnTo>
                    <a:lnTo>
                      <a:pt x="818714" y="972391"/>
                    </a:lnTo>
                    <a:lnTo>
                      <a:pt x="818714" y="330200"/>
                    </a:lnTo>
                    <a:cubicBezTo>
                      <a:pt x="615406" y="330948"/>
                      <a:pt x="344746" y="340678"/>
                      <a:pt x="141438" y="341426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D0C48C8B-610A-4A71-8937-28946B4224F0}"/>
                </a:ext>
              </a:extLst>
            </p:cNvPr>
            <p:cNvGrpSpPr/>
            <p:nvPr/>
          </p:nvGrpSpPr>
          <p:grpSpPr>
            <a:xfrm>
              <a:off x="6060653" y="4108359"/>
              <a:ext cx="454396" cy="909780"/>
              <a:chOff x="6046366" y="4098834"/>
              <a:chExt cx="454396" cy="909780"/>
            </a:xfrm>
          </p:grpSpPr>
          <p:sp>
            <p:nvSpPr>
              <p:cNvPr id="424" name="角丸四角形 177">
                <a:extLst>
                  <a:ext uri="{FF2B5EF4-FFF2-40B4-BE49-F238E27FC236}">
                    <a16:creationId xmlns:a16="http://schemas.microsoft.com/office/drawing/2014/main" id="{0C3A9C5A-8CEB-4B79-BD8D-6C1B323D38A0}"/>
                  </a:ext>
                </a:extLst>
              </p:cNvPr>
              <p:cNvSpPr/>
              <p:nvPr/>
            </p:nvSpPr>
            <p:spPr>
              <a:xfrm rot="13326709">
                <a:off x="6046366" y="4728587"/>
                <a:ext cx="454396" cy="181817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  <a:gd name="connsiteX0" fmla="*/ 800381 w 800381"/>
                  <a:gd name="connsiteY0" fmla="*/ 337953 h 337953"/>
                  <a:gd name="connsiteX1" fmla="*/ 167734 w 800381"/>
                  <a:gd name="connsiteY1" fmla="*/ 337953 h 337953"/>
                  <a:gd name="connsiteX2" fmla="*/ 0 w 800381"/>
                  <a:gd name="connsiteY2" fmla="*/ 170219 h 337953"/>
                  <a:gd name="connsiteX3" fmla="*/ 167734 w 800381"/>
                  <a:gd name="connsiteY3" fmla="*/ 2485 h 337953"/>
                  <a:gd name="connsiteX4" fmla="*/ 437644 w 800381"/>
                  <a:gd name="connsiteY4" fmla="*/ 0 h 337953"/>
                  <a:gd name="connsiteX0" fmla="*/ 800381 w 800381"/>
                  <a:gd name="connsiteY0" fmla="*/ 338327 h 338327"/>
                  <a:gd name="connsiteX1" fmla="*/ 167734 w 800381"/>
                  <a:gd name="connsiteY1" fmla="*/ 338327 h 338327"/>
                  <a:gd name="connsiteX2" fmla="*/ 0 w 800381"/>
                  <a:gd name="connsiteY2" fmla="*/ 170593 h 338327"/>
                  <a:gd name="connsiteX3" fmla="*/ 167734 w 800381"/>
                  <a:gd name="connsiteY3" fmla="*/ 2859 h 338327"/>
                  <a:gd name="connsiteX4" fmla="*/ 437644 w 800381"/>
                  <a:gd name="connsiteY4" fmla="*/ 374 h 338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327">
                    <a:moveTo>
                      <a:pt x="800381" y="338327"/>
                    </a:moveTo>
                    <a:lnTo>
                      <a:pt x="167734" y="338327"/>
                    </a:lnTo>
                    <a:cubicBezTo>
                      <a:pt x="75097" y="338327"/>
                      <a:pt x="0" y="263230"/>
                      <a:pt x="0" y="170593"/>
                    </a:cubicBezTo>
                    <a:cubicBezTo>
                      <a:pt x="0" y="77956"/>
                      <a:pt x="75097" y="2859"/>
                      <a:pt x="167734" y="2859"/>
                    </a:cubicBezTo>
                    <a:cubicBezTo>
                      <a:pt x="378616" y="2859"/>
                      <a:pt x="353543" y="-1235"/>
                      <a:pt x="437644" y="374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459270A0-09FB-477D-94B2-B69DC31DB015}"/>
                  </a:ext>
                </a:extLst>
              </p:cNvPr>
              <p:cNvGrpSpPr/>
              <p:nvPr/>
            </p:nvGrpSpPr>
            <p:grpSpPr>
              <a:xfrm>
                <a:off x="6057516" y="4098834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DC9698A3-999A-4DDD-B130-2447E7843023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31" name="四角形: 角を丸くする 430">
                    <a:extLst>
                      <a:ext uri="{FF2B5EF4-FFF2-40B4-BE49-F238E27FC236}">
                        <a16:creationId xmlns:a16="http://schemas.microsoft.com/office/drawing/2014/main" id="{2D7DB1E8-C9D8-4D58-9280-79BD88B9D4DD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2" name="四角形: 角を丸くする 431">
                    <a:extLst>
                      <a:ext uri="{FF2B5EF4-FFF2-40B4-BE49-F238E27FC236}">
                        <a16:creationId xmlns:a16="http://schemas.microsoft.com/office/drawing/2014/main" id="{8AFA7420-555B-4F7A-80CB-2C495FEC24C2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45982494-D7CE-4F4D-AC43-AFAF7A02E1C5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1748FC66-3C9F-41A1-8999-C0AEC7D255F8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D053E3E5-BDA1-465E-89B1-DF47B2B8B0D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7808ED82-4B01-4C53-8E90-362DA53F0C1D}"/>
                  </a:ext>
                </a:extLst>
              </p:cNvPr>
              <p:cNvGrpSpPr/>
              <p:nvPr/>
            </p:nvGrpSpPr>
            <p:grpSpPr>
              <a:xfrm>
                <a:off x="6165623" y="4451525"/>
                <a:ext cx="261424" cy="557089"/>
                <a:chOff x="7317555" y="1960384"/>
                <a:chExt cx="486462" cy="1036638"/>
              </a:xfrm>
            </p:grpSpPr>
            <p:sp>
              <p:nvSpPr>
                <p:cNvPr id="427" name="台形 426">
                  <a:extLst>
                    <a:ext uri="{FF2B5EF4-FFF2-40B4-BE49-F238E27FC236}">
                      <a16:creationId xmlns:a16="http://schemas.microsoft.com/office/drawing/2014/main" id="{4E8791AF-DEC0-452C-A03B-D7B544A7E506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8" name="片側の 2 つの角を丸めた四角形 186">
                  <a:extLst>
                    <a:ext uri="{FF2B5EF4-FFF2-40B4-BE49-F238E27FC236}">
                      <a16:creationId xmlns:a16="http://schemas.microsoft.com/office/drawing/2014/main" id="{516100D9-7CF7-41D8-A7DF-D039D8568BC0}"/>
                    </a:ext>
                  </a:extLst>
                </p:cNvPr>
                <p:cNvSpPr/>
                <p:nvPr/>
              </p:nvSpPr>
              <p:spPr>
                <a:xfrm rot="9687502">
                  <a:off x="7466309" y="2089115"/>
                  <a:ext cx="337708" cy="9079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F1B1E374-E48E-4618-9875-02BAB233DF68}"/>
              </a:ext>
            </a:extLst>
          </p:cNvPr>
          <p:cNvGrpSpPr/>
          <p:nvPr/>
        </p:nvGrpSpPr>
        <p:grpSpPr>
          <a:xfrm>
            <a:off x="8151676" y="893678"/>
            <a:ext cx="1103549" cy="1439794"/>
            <a:chOff x="6340875" y="1989206"/>
            <a:chExt cx="1103549" cy="1439794"/>
          </a:xfrm>
        </p:grpSpPr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DC51F2EB-E26B-4418-A855-40D1C7B28F4A}"/>
                </a:ext>
              </a:extLst>
            </p:cNvPr>
            <p:cNvGrpSpPr/>
            <p:nvPr/>
          </p:nvGrpSpPr>
          <p:grpSpPr>
            <a:xfrm>
              <a:off x="6349753" y="2103201"/>
              <a:ext cx="1094671" cy="1325799"/>
              <a:chOff x="6349753" y="2103201"/>
              <a:chExt cx="1094671" cy="1325799"/>
            </a:xfrm>
          </p:grpSpPr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CE13220A-3B52-41A4-9E61-43623B403478}"/>
                  </a:ext>
                </a:extLst>
              </p:cNvPr>
              <p:cNvGrpSpPr/>
              <p:nvPr/>
            </p:nvGrpSpPr>
            <p:grpSpPr>
              <a:xfrm>
                <a:off x="6495158" y="2103201"/>
                <a:ext cx="777399" cy="1325799"/>
                <a:chOff x="6495158" y="2103201"/>
                <a:chExt cx="777399" cy="1325799"/>
              </a:xfrm>
            </p:grpSpPr>
            <p:sp>
              <p:nvSpPr>
                <p:cNvPr id="511" name="フリーフォーム 1793">
                  <a:extLst>
                    <a:ext uri="{FF2B5EF4-FFF2-40B4-BE49-F238E27FC236}">
                      <a16:creationId xmlns:a16="http://schemas.microsoft.com/office/drawing/2014/main" id="{3F6C664B-1F00-4E18-B0C1-B559B36C626F}"/>
                    </a:ext>
                  </a:extLst>
                </p:cNvPr>
                <p:cNvSpPr/>
                <p:nvPr/>
              </p:nvSpPr>
              <p:spPr>
                <a:xfrm>
                  <a:off x="6495158" y="2103201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2" name="片側の 2 つの角を丸めた四角形 1794">
                  <a:extLst>
                    <a:ext uri="{FF2B5EF4-FFF2-40B4-BE49-F238E27FC236}">
                      <a16:creationId xmlns:a16="http://schemas.microsoft.com/office/drawing/2014/main" id="{5BD26624-82B8-49B0-9676-D902836F2EAE}"/>
                    </a:ext>
                  </a:extLst>
                </p:cNvPr>
                <p:cNvSpPr/>
                <p:nvPr/>
              </p:nvSpPr>
              <p:spPr>
                <a:xfrm rot="10800000">
                  <a:off x="6809174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3" name="円/楕円 238">
                  <a:extLst>
                    <a:ext uri="{FF2B5EF4-FFF2-40B4-BE49-F238E27FC236}">
                      <a16:creationId xmlns:a16="http://schemas.microsoft.com/office/drawing/2014/main" id="{82C53465-6F6C-4955-A79B-F5B01A6DF9BB}"/>
                    </a:ext>
                  </a:extLst>
                </p:cNvPr>
                <p:cNvSpPr/>
                <p:nvPr/>
              </p:nvSpPr>
              <p:spPr>
                <a:xfrm>
                  <a:off x="6589643" y="233965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4" name="月 513">
                  <a:extLst>
                    <a:ext uri="{FF2B5EF4-FFF2-40B4-BE49-F238E27FC236}">
                      <a16:creationId xmlns:a16="http://schemas.microsoft.com/office/drawing/2014/main" id="{1B0A5AE7-E635-4805-B525-76AEB2E7391D}"/>
                    </a:ext>
                  </a:extLst>
                </p:cNvPr>
                <p:cNvSpPr/>
                <p:nvPr/>
              </p:nvSpPr>
              <p:spPr>
                <a:xfrm rot="16200000">
                  <a:off x="6866466" y="2625245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5" name="片側の 2 つの角を丸めた四角形 1811">
                  <a:extLst>
                    <a:ext uri="{FF2B5EF4-FFF2-40B4-BE49-F238E27FC236}">
                      <a16:creationId xmlns:a16="http://schemas.microsoft.com/office/drawing/2014/main" id="{804CF19E-4578-4ADB-BA23-00A327E5EBAD}"/>
                    </a:ext>
                  </a:extLst>
                </p:cNvPr>
                <p:cNvSpPr/>
                <p:nvPr/>
              </p:nvSpPr>
              <p:spPr>
                <a:xfrm>
                  <a:off x="6599516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6" name="フリーフォーム 1812">
                  <a:extLst>
                    <a:ext uri="{FF2B5EF4-FFF2-40B4-BE49-F238E27FC236}">
                      <a16:creationId xmlns:a16="http://schemas.microsoft.com/office/drawing/2014/main" id="{6BEF7927-33C5-45FA-BE62-4DC70D82B552}"/>
                    </a:ext>
                  </a:extLst>
                </p:cNvPr>
                <p:cNvSpPr/>
                <p:nvPr/>
              </p:nvSpPr>
              <p:spPr>
                <a:xfrm>
                  <a:off x="6578550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7" name="直角三角形 516">
                  <a:extLst>
                    <a:ext uri="{FF2B5EF4-FFF2-40B4-BE49-F238E27FC236}">
                      <a16:creationId xmlns:a16="http://schemas.microsoft.com/office/drawing/2014/main" id="{477D475C-5C33-4C08-AFCC-196A0CC7D123}"/>
                    </a:ext>
                  </a:extLst>
                </p:cNvPr>
                <p:cNvSpPr/>
                <p:nvPr/>
              </p:nvSpPr>
              <p:spPr>
                <a:xfrm rot="5400000">
                  <a:off x="6715344" y="2894053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8" name="直角三角形 517">
                  <a:extLst>
                    <a:ext uri="{FF2B5EF4-FFF2-40B4-BE49-F238E27FC236}">
                      <a16:creationId xmlns:a16="http://schemas.microsoft.com/office/drawing/2014/main" id="{ECCEAE43-2CED-4B6D-86F8-7CDBA6B77351}"/>
                    </a:ext>
                  </a:extLst>
                </p:cNvPr>
                <p:cNvSpPr/>
                <p:nvPr/>
              </p:nvSpPr>
              <p:spPr>
                <a:xfrm rot="16200000" flipH="1">
                  <a:off x="6880081" y="2894053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9" name="ドーナツ 1815">
                  <a:extLst>
                    <a:ext uri="{FF2B5EF4-FFF2-40B4-BE49-F238E27FC236}">
                      <a16:creationId xmlns:a16="http://schemas.microsoft.com/office/drawing/2014/main" id="{80726482-7E25-4A00-9164-6CE8606A51C3}"/>
                    </a:ext>
                  </a:extLst>
                </p:cNvPr>
                <p:cNvSpPr/>
                <p:nvPr/>
              </p:nvSpPr>
              <p:spPr>
                <a:xfrm>
                  <a:off x="6615419" y="2418729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0" name="円/楕円 1816">
                  <a:extLst>
                    <a:ext uri="{FF2B5EF4-FFF2-40B4-BE49-F238E27FC236}">
                      <a16:creationId xmlns:a16="http://schemas.microsoft.com/office/drawing/2014/main" id="{E38A2FA7-ACBF-4674-8315-1ADE103C1366}"/>
                    </a:ext>
                  </a:extLst>
                </p:cNvPr>
                <p:cNvSpPr/>
                <p:nvPr/>
              </p:nvSpPr>
              <p:spPr>
                <a:xfrm>
                  <a:off x="6717583" y="2496396"/>
                  <a:ext cx="45719" cy="97007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1" name="ドーナツ 1817">
                  <a:extLst>
                    <a:ext uri="{FF2B5EF4-FFF2-40B4-BE49-F238E27FC236}">
                      <a16:creationId xmlns:a16="http://schemas.microsoft.com/office/drawing/2014/main" id="{11A43B3B-394C-4C40-9220-E9DFB7DCF962}"/>
                    </a:ext>
                  </a:extLst>
                </p:cNvPr>
                <p:cNvSpPr/>
                <p:nvPr/>
              </p:nvSpPr>
              <p:spPr>
                <a:xfrm>
                  <a:off x="6891644" y="2418729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2" name="円/楕円 1818">
                  <a:extLst>
                    <a:ext uri="{FF2B5EF4-FFF2-40B4-BE49-F238E27FC236}">
                      <a16:creationId xmlns:a16="http://schemas.microsoft.com/office/drawing/2014/main" id="{E80F9506-B20C-411A-99E9-9019069E154F}"/>
                    </a:ext>
                  </a:extLst>
                </p:cNvPr>
                <p:cNvSpPr/>
                <p:nvPr/>
              </p:nvSpPr>
              <p:spPr>
                <a:xfrm>
                  <a:off x="6993808" y="2496396"/>
                  <a:ext cx="45719" cy="97007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6A3FC437-406F-4BFD-9DC1-BC89FD15654E}"/>
                    </a:ext>
                  </a:extLst>
                </p:cNvPr>
                <p:cNvGrpSpPr/>
                <p:nvPr/>
              </p:nvGrpSpPr>
              <p:grpSpPr>
                <a:xfrm>
                  <a:off x="6624039" y="2258181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534" name="月 533">
                    <a:extLst>
                      <a:ext uri="{FF2B5EF4-FFF2-40B4-BE49-F238E27FC236}">
                        <a16:creationId xmlns:a16="http://schemas.microsoft.com/office/drawing/2014/main" id="{7DF4C8FF-F361-4746-A184-2E31AF351EE4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5" name="月 534">
                    <a:extLst>
                      <a:ext uri="{FF2B5EF4-FFF2-40B4-BE49-F238E27FC236}">
                        <a16:creationId xmlns:a16="http://schemas.microsoft.com/office/drawing/2014/main" id="{1633A390-3D2A-4F84-A662-6CDF32C0B273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6" name="月 535">
                    <a:extLst>
                      <a:ext uri="{FF2B5EF4-FFF2-40B4-BE49-F238E27FC236}">
                        <a16:creationId xmlns:a16="http://schemas.microsoft.com/office/drawing/2014/main" id="{285E573E-5E5B-47E8-B310-3468EBE5886D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7" name="月 536">
                    <a:extLst>
                      <a:ext uri="{FF2B5EF4-FFF2-40B4-BE49-F238E27FC236}">
                        <a16:creationId xmlns:a16="http://schemas.microsoft.com/office/drawing/2014/main" id="{18B43195-10E7-49CC-A304-461BECC9C4BA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8" name="月 537">
                    <a:extLst>
                      <a:ext uri="{FF2B5EF4-FFF2-40B4-BE49-F238E27FC236}">
                        <a16:creationId xmlns:a16="http://schemas.microsoft.com/office/drawing/2014/main" id="{D443ACAD-9DAB-42D9-BC55-F3A7420B89C1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9" name="月 538">
                    <a:extLst>
                      <a:ext uri="{FF2B5EF4-FFF2-40B4-BE49-F238E27FC236}">
                        <a16:creationId xmlns:a16="http://schemas.microsoft.com/office/drawing/2014/main" id="{7DC2FF54-75A8-45AE-AFDA-3346AFECDF69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51D84A75-207F-45C1-87D5-DF67ECAFC4E0}"/>
                    </a:ext>
                  </a:extLst>
                </p:cNvPr>
                <p:cNvGrpSpPr/>
                <p:nvPr/>
              </p:nvGrpSpPr>
              <p:grpSpPr>
                <a:xfrm>
                  <a:off x="6882380" y="2258181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528" name="月 527">
                    <a:extLst>
                      <a:ext uri="{FF2B5EF4-FFF2-40B4-BE49-F238E27FC236}">
                        <a16:creationId xmlns:a16="http://schemas.microsoft.com/office/drawing/2014/main" id="{229BF5E2-74D3-4225-8B25-610A8801E66D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9" name="月 528">
                    <a:extLst>
                      <a:ext uri="{FF2B5EF4-FFF2-40B4-BE49-F238E27FC236}">
                        <a16:creationId xmlns:a16="http://schemas.microsoft.com/office/drawing/2014/main" id="{197DA0F2-5236-43D1-82DE-442AB456B66D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0" name="月 529">
                    <a:extLst>
                      <a:ext uri="{FF2B5EF4-FFF2-40B4-BE49-F238E27FC236}">
                        <a16:creationId xmlns:a16="http://schemas.microsoft.com/office/drawing/2014/main" id="{8CAD140A-E20E-4327-BF82-10EE2131C134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1" name="月 530">
                    <a:extLst>
                      <a:ext uri="{FF2B5EF4-FFF2-40B4-BE49-F238E27FC236}">
                        <a16:creationId xmlns:a16="http://schemas.microsoft.com/office/drawing/2014/main" id="{E05ADB7D-9A1C-4F5B-8918-FA88E7CA09AA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2" name="月 531">
                    <a:extLst>
                      <a:ext uri="{FF2B5EF4-FFF2-40B4-BE49-F238E27FC236}">
                        <a16:creationId xmlns:a16="http://schemas.microsoft.com/office/drawing/2014/main" id="{60A96D1C-EE75-491B-B4EE-AF846410E162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3" name="月 532">
                    <a:extLst>
                      <a:ext uri="{FF2B5EF4-FFF2-40B4-BE49-F238E27FC236}">
                        <a16:creationId xmlns:a16="http://schemas.microsoft.com/office/drawing/2014/main" id="{D25A047C-539F-4C7B-A38B-AA232EE925A8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25" name="月 524">
                  <a:extLst>
                    <a:ext uri="{FF2B5EF4-FFF2-40B4-BE49-F238E27FC236}">
                      <a16:creationId xmlns:a16="http://schemas.microsoft.com/office/drawing/2014/main" id="{2C368504-5623-4B8B-B7E9-178D42DC3183}"/>
                    </a:ext>
                  </a:extLst>
                </p:cNvPr>
                <p:cNvSpPr/>
                <p:nvPr/>
              </p:nvSpPr>
              <p:spPr>
                <a:xfrm rot="5400000">
                  <a:off x="6709028" y="2306628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6" name="月 525">
                  <a:extLst>
                    <a:ext uri="{FF2B5EF4-FFF2-40B4-BE49-F238E27FC236}">
                      <a16:creationId xmlns:a16="http://schemas.microsoft.com/office/drawing/2014/main" id="{57365416-DC4E-42BA-9BC3-FF47AC8E9ED1}"/>
                    </a:ext>
                  </a:extLst>
                </p:cNvPr>
                <p:cNvSpPr/>
                <p:nvPr/>
              </p:nvSpPr>
              <p:spPr>
                <a:xfrm rot="5400000">
                  <a:off x="6999541" y="2306628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7" name="円/楕円 3033">
                  <a:extLst>
                    <a:ext uri="{FF2B5EF4-FFF2-40B4-BE49-F238E27FC236}">
                      <a16:creationId xmlns:a16="http://schemas.microsoft.com/office/drawing/2014/main" id="{632C29E5-B1CB-4748-AE1A-89B03302B0BC}"/>
                    </a:ext>
                  </a:extLst>
                </p:cNvPr>
                <p:cNvSpPr/>
                <p:nvPr/>
              </p:nvSpPr>
              <p:spPr>
                <a:xfrm>
                  <a:off x="6737848" y="2721989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A3A1FBC8-670F-43EB-8A95-3955D5E9D67A}"/>
                  </a:ext>
                </a:extLst>
              </p:cNvPr>
              <p:cNvGrpSpPr/>
              <p:nvPr/>
            </p:nvGrpSpPr>
            <p:grpSpPr>
              <a:xfrm>
                <a:off x="6990028" y="2440832"/>
                <a:ext cx="454396" cy="909780"/>
                <a:chOff x="-1248362" y="4644497"/>
                <a:chExt cx="454396" cy="909780"/>
              </a:xfrm>
            </p:grpSpPr>
            <p:sp>
              <p:nvSpPr>
                <p:cNvPr id="500" name="角丸四角形 177">
                  <a:extLst>
                    <a:ext uri="{FF2B5EF4-FFF2-40B4-BE49-F238E27FC236}">
                      <a16:creationId xmlns:a16="http://schemas.microsoft.com/office/drawing/2014/main" id="{E538CE89-7B35-4387-8901-AC4B8E68E6F2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C6C6702C-0732-41E3-8420-BF8179C149B8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D62785BC-50E8-4E0B-937A-3B5D9D9C17E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507" name="四角形: 角を丸くする 506">
                      <a:extLst>
                        <a:ext uri="{FF2B5EF4-FFF2-40B4-BE49-F238E27FC236}">
                          <a16:creationId xmlns:a16="http://schemas.microsoft.com/office/drawing/2014/main" id="{26CD5473-2495-4B62-9B0E-2650501FBA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08" name="四角形: 角を丸くする 507">
                      <a:extLst>
                        <a:ext uri="{FF2B5EF4-FFF2-40B4-BE49-F238E27FC236}">
                          <a16:creationId xmlns:a16="http://schemas.microsoft.com/office/drawing/2014/main" id="{3227794C-25C4-4A17-96BE-C69682548D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09" name="フリーフォーム: 図形 508">
                      <a:extLst>
                        <a:ext uri="{FF2B5EF4-FFF2-40B4-BE49-F238E27FC236}">
                          <a16:creationId xmlns:a16="http://schemas.microsoft.com/office/drawing/2014/main" id="{FAA262FA-8F0B-499A-8EC9-9F3EE2DDCC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10" name="フリーフォーム: 図形 509">
                      <a:extLst>
                        <a:ext uri="{FF2B5EF4-FFF2-40B4-BE49-F238E27FC236}">
                          <a16:creationId xmlns:a16="http://schemas.microsoft.com/office/drawing/2014/main" id="{A5165326-8D79-4F77-A2CC-1F3CEDB40C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06" name="フリーフォーム: 図形 505">
                    <a:extLst>
                      <a:ext uri="{FF2B5EF4-FFF2-40B4-BE49-F238E27FC236}">
                        <a16:creationId xmlns:a16="http://schemas.microsoft.com/office/drawing/2014/main" id="{99DDBE4F-019B-41FF-A7FD-240DA210261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A0914CF5-2FCD-46F4-9C22-D244716390BF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503" name="台形 502">
                    <a:extLst>
                      <a:ext uri="{FF2B5EF4-FFF2-40B4-BE49-F238E27FC236}">
                        <a16:creationId xmlns:a16="http://schemas.microsoft.com/office/drawing/2014/main" id="{2331DD5F-640A-4B22-8301-EBC896FA9C3A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4" name="片側の 2 つの角を丸めた四角形 186">
                    <a:extLst>
                      <a:ext uri="{FF2B5EF4-FFF2-40B4-BE49-F238E27FC236}">
                        <a16:creationId xmlns:a16="http://schemas.microsoft.com/office/drawing/2014/main" id="{F753715E-795A-49CF-93EE-E1A02326E28C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EDA3D657-FBB1-44B0-A53B-D973A8B467A9}"/>
                  </a:ext>
                </a:extLst>
              </p:cNvPr>
              <p:cNvGrpSpPr/>
              <p:nvPr/>
            </p:nvGrpSpPr>
            <p:grpSpPr>
              <a:xfrm>
                <a:off x="6349753" y="2422933"/>
                <a:ext cx="424402" cy="896032"/>
                <a:chOff x="225179" y="458402"/>
                <a:chExt cx="424402" cy="896032"/>
              </a:xfrm>
            </p:grpSpPr>
            <p:sp>
              <p:nvSpPr>
                <p:cNvPr id="488" name="角丸四角形 177">
                  <a:extLst>
                    <a:ext uri="{FF2B5EF4-FFF2-40B4-BE49-F238E27FC236}">
                      <a16:creationId xmlns:a16="http://schemas.microsoft.com/office/drawing/2014/main" id="{EA11617C-06D7-442B-8E0E-B3B239DAA019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18BFC712-4F89-4B99-AA9E-A222C8FBAE38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490" name="グループ化 489">
                    <a:extLst>
                      <a:ext uri="{FF2B5EF4-FFF2-40B4-BE49-F238E27FC236}">
                        <a16:creationId xmlns:a16="http://schemas.microsoft.com/office/drawing/2014/main" id="{ECAF4060-8AF8-4651-A1E7-5A0DC413B90D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494" name="グループ化 493">
                      <a:extLst>
                        <a:ext uri="{FF2B5EF4-FFF2-40B4-BE49-F238E27FC236}">
                          <a16:creationId xmlns:a16="http://schemas.microsoft.com/office/drawing/2014/main" id="{23B71D7F-3131-4184-9500-7D29C099FDCC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496" name="四角形: 角を丸くする 495">
                        <a:extLst>
                          <a:ext uri="{FF2B5EF4-FFF2-40B4-BE49-F238E27FC236}">
                            <a16:creationId xmlns:a16="http://schemas.microsoft.com/office/drawing/2014/main" id="{C5B10331-CF25-452E-AE0F-5FED36C8B4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97" name="四角形: 角を丸くする 496">
                        <a:extLst>
                          <a:ext uri="{FF2B5EF4-FFF2-40B4-BE49-F238E27FC236}">
                            <a16:creationId xmlns:a16="http://schemas.microsoft.com/office/drawing/2014/main" id="{52605428-0F83-4EE5-879E-A909B8146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98" name="フリーフォーム: 図形 497">
                        <a:extLst>
                          <a:ext uri="{FF2B5EF4-FFF2-40B4-BE49-F238E27FC236}">
                            <a16:creationId xmlns:a16="http://schemas.microsoft.com/office/drawing/2014/main" id="{2B5C8838-FFD4-46E1-97B8-9CE39770BC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99" name="フリーフォーム: 図形 498">
                        <a:extLst>
                          <a:ext uri="{FF2B5EF4-FFF2-40B4-BE49-F238E27FC236}">
                            <a16:creationId xmlns:a16="http://schemas.microsoft.com/office/drawing/2014/main" id="{EDC6EF0B-0575-47A8-933E-9CA92E9B7D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65A3F639-4146-4FA9-927C-1465B916045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91" name="グループ化 490">
                    <a:extLst>
                      <a:ext uri="{FF2B5EF4-FFF2-40B4-BE49-F238E27FC236}">
                        <a16:creationId xmlns:a16="http://schemas.microsoft.com/office/drawing/2014/main" id="{7CF4876D-C191-4686-B4FE-98F5B95282B9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492" name="台形 491">
                      <a:extLst>
                        <a:ext uri="{FF2B5EF4-FFF2-40B4-BE49-F238E27FC236}">
                          <a16:creationId xmlns:a16="http://schemas.microsoft.com/office/drawing/2014/main" id="{6950DE54-1B04-427F-B456-EBAFBFAF97D2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93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57E4839A-8215-46F8-B076-A161F4978EED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82FBDAA7-5B14-4551-B369-FF4160286577}"/>
                </a:ext>
              </a:extLst>
            </p:cNvPr>
            <p:cNvGrpSpPr/>
            <p:nvPr/>
          </p:nvGrpSpPr>
          <p:grpSpPr>
            <a:xfrm>
              <a:off x="6340875" y="1989206"/>
              <a:ext cx="1080215" cy="364518"/>
              <a:chOff x="652624" y="1317391"/>
              <a:chExt cx="1080215" cy="364518"/>
            </a:xfrm>
          </p:grpSpPr>
          <p:sp>
            <p:nvSpPr>
              <p:cNvPr id="481" name="楕円 44">
                <a:extLst>
                  <a:ext uri="{FF2B5EF4-FFF2-40B4-BE49-F238E27FC236}">
                    <a16:creationId xmlns:a16="http://schemas.microsoft.com/office/drawing/2014/main" id="{71BD5AE1-B263-4179-B127-5A9DD9A9F70F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2" name="楕円 44">
                <a:extLst>
                  <a:ext uri="{FF2B5EF4-FFF2-40B4-BE49-F238E27FC236}">
                    <a16:creationId xmlns:a16="http://schemas.microsoft.com/office/drawing/2014/main" id="{A1FB9915-18FF-454E-A6DF-EB00DA7628DD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3" name="楕円 44">
                <a:extLst>
                  <a:ext uri="{FF2B5EF4-FFF2-40B4-BE49-F238E27FC236}">
                    <a16:creationId xmlns:a16="http://schemas.microsoft.com/office/drawing/2014/main" id="{3C77720E-C4BA-49EE-B7EB-CDE766F03967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4" name="楕円 44">
                <a:extLst>
                  <a:ext uri="{FF2B5EF4-FFF2-40B4-BE49-F238E27FC236}">
                    <a16:creationId xmlns:a16="http://schemas.microsoft.com/office/drawing/2014/main" id="{0DA58DA5-1357-4C85-91AF-15BBFD2C6EC8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40" name="グループ化 539">
            <a:extLst>
              <a:ext uri="{FF2B5EF4-FFF2-40B4-BE49-F238E27FC236}">
                <a16:creationId xmlns:a16="http://schemas.microsoft.com/office/drawing/2014/main" id="{CC107938-8171-4AA9-B274-2FD16063612D}"/>
              </a:ext>
            </a:extLst>
          </p:cNvPr>
          <p:cNvGrpSpPr/>
          <p:nvPr/>
        </p:nvGrpSpPr>
        <p:grpSpPr>
          <a:xfrm>
            <a:off x="6238760" y="893678"/>
            <a:ext cx="1124763" cy="1439794"/>
            <a:chOff x="5059763" y="1989206"/>
            <a:chExt cx="1124763" cy="1439794"/>
          </a:xfrm>
        </p:grpSpPr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ECBDB583-7E57-407D-A3EE-EEC894BCFDA9}"/>
                </a:ext>
              </a:extLst>
            </p:cNvPr>
            <p:cNvGrpSpPr/>
            <p:nvPr/>
          </p:nvGrpSpPr>
          <p:grpSpPr>
            <a:xfrm>
              <a:off x="5073874" y="2115687"/>
              <a:ext cx="1110652" cy="1313313"/>
              <a:chOff x="5390110" y="2115687"/>
              <a:chExt cx="1110652" cy="1313313"/>
            </a:xfrm>
          </p:grpSpPr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D6A23BA8-3EA3-438C-9122-0DCF87E02C30}"/>
                  </a:ext>
                </a:extLst>
              </p:cNvPr>
              <p:cNvGrpSpPr/>
              <p:nvPr/>
            </p:nvGrpSpPr>
            <p:grpSpPr>
              <a:xfrm>
                <a:off x="5561421" y="2115687"/>
                <a:ext cx="719603" cy="1313313"/>
                <a:chOff x="5561421" y="2115687"/>
                <a:chExt cx="719603" cy="1313313"/>
              </a:xfrm>
            </p:grpSpPr>
            <p:sp>
              <p:nvSpPr>
                <p:cNvPr id="573" name="円/楕円 1936">
                  <a:extLst>
                    <a:ext uri="{FF2B5EF4-FFF2-40B4-BE49-F238E27FC236}">
                      <a16:creationId xmlns:a16="http://schemas.microsoft.com/office/drawing/2014/main" id="{15CB6417-C016-4BFC-8398-2E5B8833AF85}"/>
                    </a:ext>
                  </a:extLst>
                </p:cNvPr>
                <p:cNvSpPr/>
                <p:nvPr/>
              </p:nvSpPr>
              <p:spPr>
                <a:xfrm>
                  <a:off x="5622103" y="2253143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4" name="円/楕円 689">
                  <a:extLst>
                    <a:ext uri="{FF2B5EF4-FFF2-40B4-BE49-F238E27FC236}">
                      <a16:creationId xmlns:a16="http://schemas.microsoft.com/office/drawing/2014/main" id="{675D5D10-8F33-442F-9A86-7B5640CDA034}"/>
                    </a:ext>
                  </a:extLst>
                </p:cNvPr>
                <p:cNvSpPr/>
                <p:nvPr/>
              </p:nvSpPr>
              <p:spPr>
                <a:xfrm rot="20700000">
                  <a:off x="5561421" y="244885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5" name="円/楕円 690">
                  <a:extLst>
                    <a:ext uri="{FF2B5EF4-FFF2-40B4-BE49-F238E27FC236}">
                      <a16:creationId xmlns:a16="http://schemas.microsoft.com/office/drawing/2014/main" id="{26159129-D301-4065-9B11-353E8C4E8FE7}"/>
                    </a:ext>
                  </a:extLst>
                </p:cNvPr>
                <p:cNvSpPr/>
                <p:nvPr/>
              </p:nvSpPr>
              <p:spPr>
                <a:xfrm rot="900000" flipH="1">
                  <a:off x="6106089" y="244885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6" name="円/楕円 1939">
                  <a:extLst>
                    <a:ext uri="{FF2B5EF4-FFF2-40B4-BE49-F238E27FC236}">
                      <a16:creationId xmlns:a16="http://schemas.microsoft.com/office/drawing/2014/main" id="{834569EB-6D06-43A4-ADDF-646563717610}"/>
                    </a:ext>
                  </a:extLst>
                </p:cNvPr>
                <p:cNvSpPr/>
                <p:nvPr/>
              </p:nvSpPr>
              <p:spPr>
                <a:xfrm>
                  <a:off x="5590465" y="2115687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9F60727E-59EB-4BBF-8CAC-18EF8040F51A}"/>
                    </a:ext>
                  </a:extLst>
                </p:cNvPr>
                <p:cNvSpPr/>
                <p:nvPr/>
              </p:nvSpPr>
              <p:spPr>
                <a:xfrm rot="900000" flipH="1">
                  <a:off x="5605022" y="24429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8" name="月 577">
                  <a:extLst>
                    <a:ext uri="{FF2B5EF4-FFF2-40B4-BE49-F238E27FC236}">
                      <a16:creationId xmlns:a16="http://schemas.microsoft.com/office/drawing/2014/main" id="{5E8CAD38-08BB-4985-A068-210A5F552889}"/>
                    </a:ext>
                  </a:extLst>
                </p:cNvPr>
                <p:cNvSpPr/>
                <p:nvPr/>
              </p:nvSpPr>
              <p:spPr>
                <a:xfrm rot="709480" flipH="1">
                  <a:off x="5641918" y="245282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DFF3550B-A365-4CAE-A389-527A4004D09F}"/>
                    </a:ext>
                  </a:extLst>
                </p:cNvPr>
                <p:cNvSpPr/>
                <p:nvPr/>
              </p:nvSpPr>
              <p:spPr>
                <a:xfrm rot="462998" flipH="1">
                  <a:off x="5676328" y="246204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0" name="月 579">
                  <a:extLst>
                    <a:ext uri="{FF2B5EF4-FFF2-40B4-BE49-F238E27FC236}">
                      <a16:creationId xmlns:a16="http://schemas.microsoft.com/office/drawing/2014/main" id="{ECC13A43-93C7-4BA5-A09C-5B4193922A28}"/>
                    </a:ext>
                  </a:extLst>
                </p:cNvPr>
                <p:cNvSpPr/>
                <p:nvPr/>
              </p:nvSpPr>
              <p:spPr>
                <a:xfrm rot="500641" flipH="1">
                  <a:off x="5716120" y="248858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1" name="月 580">
                  <a:extLst>
                    <a:ext uri="{FF2B5EF4-FFF2-40B4-BE49-F238E27FC236}">
                      <a16:creationId xmlns:a16="http://schemas.microsoft.com/office/drawing/2014/main" id="{3AE54C5F-9FC6-4813-987C-22F3F956476C}"/>
                    </a:ext>
                  </a:extLst>
                </p:cNvPr>
                <p:cNvSpPr/>
                <p:nvPr/>
              </p:nvSpPr>
              <p:spPr>
                <a:xfrm rot="310121" flipH="1">
                  <a:off x="5753913" y="249413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2" name="月 581">
                  <a:extLst>
                    <a:ext uri="{FF2B5EF4-FFF2-40B4-BE49-F238E27FC236}">
                      <a16:creationId xmlns:a16="http://schemas.microsoft.com/office/drawing/2014/main" id="{23F677A0-CEDF-4DAB-80FD-9D4638B8F0B3}"/>
                    </a:ext>
                  </a:extLst>
                </p:cNvPr>
                <p:cNvSpPr/>
                <p:nvPr/>
              </p:nvSpPr>
              <p:spPr>
                <a:xfrm rot="63639" flipH="1">
                  <a:off x="5789160" y="249930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3" name="月 582">
                  <a:extLst>
                    <a:ext uri="{FF2B5EF4-FFF2-40B4-BE49-F238E27FC236}">
                      <a16:creationId xmlns:a16="http://schemas.microsoft.com/office/drawing/2014/main" id="{FB8A0939-A594-4D0D-B3DD-ACD5A3B4131F}"/>
                    </a:ext>
                  </a:extLst>
                </p:cNvPr>
                <p:cNvSpPr/>
                <p:nvPr/>
              </p:nvSpPr>
              <p:spPr>
                <a:xfrm rot="20700000">
                  <a:off x="6110601" y="24429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4" name="月 583">
                  <a:extLst>
                    <a:ext uri="{FF2B5EF4-FFF2-40B4-BE49-F238E27FC236}">
                      <a16:creationId xmlns:a16="http://schemas.microsoft.com/office/drawing/2014/main" id="{4F50CCEE-391E-4FDB-8C82-64290F873BBE}"/>
                    </a:ext>
                  </a:extLst>
                </p:cNvPr>
                <p:cNvSpPr/>
                <p:nvPr/>
              </p:nvSpPr>
              <p:spPr>
                <a:xfrm rot="20890520">
                  <a:off x="6073705" y="245282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5" name="月 584">
                  <a:extLst>
                    <a:ext uri="{FF2B5EF4-FFF2-40B4-BE49-F238E27FC236}">
                      <a16:creationId xmlns:a16="http://schemas.microsoft.com/office/drawing/2014/main" id="{55E94200-5863-4E99-AB74-E60245D72EEA}"/>
                    </a:ext>
                  </a:extLst>
                </p:cNvPr>
                <p:cNvSpPr/>
                <p:nvPr/>
              </p:nvSpPr>
              <p:spPr>
                <a:xfrm rot="21137002">
                  <a:off x="6039295" y="246204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6" name="月 585">
                  <a:extLst>
                    <a:ext uri="{FF2B5EF4-FFF2-40B4-BE49-F238E27FC236}">
                      <a16:creationId xmlns:a16="http://schemas.microsoft.com/office/drawing/2014/main" id="{2D4D35E6-13A9-459C-BD36-39ED9E689200}"/>
                    </a:ext>
                  </a:extLst>
                </p:cNvPr>
                <p:cNvSpPr/>
                <p:nvPr/>
              </p:nvSpPr>
              <p:spPr>
                <a:xfrm rot="21099359">
                  <a:off x="5999503" y="248858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7" name="月 586">
                  <a:extLst>
                    <a:ext uri="{FF2B5EF4-FFF2-40B4-BE49-F238E27FC236}">
                      <a16:creationId xmlns:a16="http://schemas.microsoft.com/office/drawing/2014/main" id="{71401E76-4D00-42CC-9DCC-B7E629F55B41}"/>
                    </a:ext>
                  </a:extLst>
                </p:cNvPr>
                <p:cNvSpPr/>
                <p:nvPr/>
              </p:nvSpPr>
              <p:spPr>
                <a:xfrm rot="21289879">
                  <a:off x="5961710" y="249413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8" name="月 587">
                  <a:extLst>
                    <a:ext uri="{FF2B5EF4-FFF2-40B4-BE49-F238E27FC236}">
                      <a16:creationId xmlns:a16="http://schemas.microsoft.com/office/drawing/2014/main" id="{DAC9C52C-8D1F-4DA3-B2FC-92BB6D961203}"/>
                    </a:ext>
                  </a:extLst>
                </p:cNvPr>
                <p:cNvSpPr/>
                <p:nvPr/>
              </p:nvSpPr>
              <p:spPr>
                <a:xfrm rot="21536361">
                  <a:off x="5926463" y="249930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9" name="片側の 2 つの角を丸めた四角形 1967">
                  <a:extLst>
                    <a:ext uri="{FF2B5EF4-FFF2-40B4-BE49-F238E27FC236}">
                      <a16:creationId xmlns:a16="http://schemas.microsoft.com/office/drawing/2014/main" id="{58ADDD58-8787-4C28-ACB0-F81F2C40C974}"/>
                    </a:ext>
                  </a:extLst>
                </p:cNvPr>
                <p:cNvSpPr/>
                <p:nvPr/>
              </p:nvSpPr>
              <p:spPr>
                <a:xfrm rot="10800000">
                  <a:off x="5851231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0" name="円/楕円 691">
                  <a:extLst>
                    <a:ext uri="{FF2B5EF4-FFF2-40B4-BE49-F238E27FC236}">
                      <a16:creationId xmlns:a16="http://schemas.microsoft.com/office/drawing/2014/main" id="{2D77DBC6-B0F0-47FB-82E2-A39DF64C8324}"/>
                    </a:ext>
                  </a:extLst>
                </p:cNvPr>
                <p:cNvSpPr/>
                <p:nvPr/>
              </p:nvSpPr>
              <p:spPr>
                <a:xfrm>
                  <a:off x="5631700" y="219528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1" name="円/楕円 632">
                  <a:extLst>
                    <a:ext uri="{FF2B5EF4-FFF2-40B4-BE49-F238E27FC236}">
                      <a16:creationId xmlns:a16="http://schemas.microsoft.com/office/drawing/2014/main" id="{69ECEA5D-81D1-4B29-B3EE-79CA789D0FCA}"/>
                    </a:ext>
                  </a:extLst>
                </p:cNvPr>
                <p:cNvSpPr/>
                <p:nvPr/>
              </p:nvSpPr>
              <p:spPr>
                <a:xfrm>
                  <a:off x="5876848" y="2647772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2" name="片側の 2 つの角を丸めた四角形 1981">
                  <a:extLst>
                    <a:ext uri="{FF2B5EF4-FFF2-40B4-BE49-F238E27FC236}">
                      <a16:creationId xmlns:a16="http://schemas.microsoft.com/office/drawing/2014/main" id="{A1632CC1-23CF-42DF-A7B3-6C6EDEEE5490}"/>
                    </a:ext>
                  </a:extLst>
                </p:cNvPr>
                <p:cNvSpPr/>
                <p:nvPr/>
              </p:nvSpPr>
              <p:spPr>
                <a:xfrm>
                  <a:off x="5640666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3" name="フリーフォーム 1989">
                  <a:extLst>
                    <a:ext uri="{FF2B5EF4-FFF2-40B4-BE49-F238E27FC236}">
                      <a16:creationId xmlns:a16="http://schemas.microsoft.com/office/drawing/2014/main" id="{129255C1-55D1-47C9-A942-2FCDBA5CA31F}"/>
                    </a:ext>
                  </a:extLst>
                </p:cNvPr>
                <p:cNvSpPr/>
                <p:nvPr/>
              </p:nvSpPr>
              <p:spPr>
                <a:xfrm>
                  <a:off x="5619700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4" name="直角三角形 593">
                  <a:extLst>
                    <a:ext uri="{FF2B5EF4-FFF2-40B4-BE49-F238E27FC236}">
                      <a16:creationId xmlns:a16="http://schemas.microsoft.com/office/drawing/2014/main" id="{6877322E-0CF4-445F-ADB7-9A62227DFD56}"/>
                    </a:ext>
                  </a:extLst>
                </p:cNvPr>
                <p:cNvSpPr/>
                <p:nvPr/>
              </p:nvSpPr>
              <p:spPr>
                <a:xfrm rot="5400000">
                  <a:off x="5756494" y="2894053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5" name="直角三角形 594">
                  <a:extLst>
                    <a:ext uri="{FF2B5EF4-FFF2-40B4-BE49-F238E27FC236}">
                      <a16:creationId xmlns:a16="http://schemas.microsoft.com/office/drawing/2014/main" id="{4BE937D9-F834-41F6-BC99-53C9164E816E}"/>
                    </a:ext>
                  </a:extLst>
                </p:cNvPr>
                <p:cNvSpPr/>
                <p:nvPr/>
              </p:nvSpPr>
              <p:spPr>
                <a:xfrm rot="16200000" flipH="1">
                  <a:off x="5921231" y="2894053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6" name="円/楕円 1992">
                  <a:extLst>
                    <a:ext uri="{FF2B5EF4-FFF2-40B4-BE49-F238E27FC236}">
                      <a16:creationId xmlns:a16="http://schemas.microsoft.com/office/drawing/2014/main" id="{D9F22692-9B7E-418B-9CF8-952EB87BC888}"/>
                    </a:ext>
                  </a:extLst>
                </p:cNvPr>
                <p:cNvSpPr/>
                <p:nvPr/>
              </p:nvSpPr>
              <p:spPr>
                <a:xfrm>
                  <a:off x="5701659" y="2420291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円/楕円 1993">
                  <a:extLst>
                    <a:ext uri="{FF2B5EF4-FFF2-40B4-BE49-F238E27FC236}">
                      <a16:creationId xmlns:a16="http://schemas.microsoft.com/office/drawing/2014/main" id="{6E46D5DA-7C0E-49EE-9676-E300AA1CEB65}"/>
                    </a:ext>
                  </a:extLst>
                </p:cNvPr>
                <p:cNvSpPr/>
                <p:nvPr/>
              </p:nvSpPr>
              <p:spPr>
                <a:xfrm>
                  <a:off x="5722420" y="2460671"/>
                  <a:ext cx="94621" cy="97363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8" name="フリーフォーム 1994">
                  <a:extLst>
                    <a:ext uri="{FF2B5EF4-FFF2-40B4-BE49-F238E27FC236}">
                      <a16:creationId xmlns:a16="http://schemas.microsoft.com/office/drawing/2014/main" id="{5A20F7D6-6B82-44A3-BA37-26EE3BAB98F1}"/>
                    </a:ext>
                  </a:extLst>
                </p:cNvPr>
                <p:cNvSpPr/>
                <p:nvPr/>
              </p:nvSpPr>
              <p:spPr>
                <a:xfrm>
                  <a:off x="5706333" y="2405778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9" name="円/楕円 1998">
                  <a:extLst>
                    <a:ext uri="{FF2B5EF4-FFF2-40B4-BE49-F238E27FC236}">
                      <a16:creationId xmlns:a16="http://schemas.microsoft.com/office/drawing/2014/main" id="{53FFCA0A-40A3-43AE-B2BD-41F67A2839B7}"/>
                    </a:ext>
                  </a:extLst>
                </p:cNvPr>
                <p:cNvSpPr/>
                <p:nvPr/>
              </p:nvSpPr>
              <p:spPr>
                <a:xfrm flipH="1">
                  <a:off x="5996350" y="2420291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0" name="円/楕円 2007">
                  <a:extLst>
                    <a:ext uri="{FF2B5EF4-FFF2-40B4-BE49-F238E27FC236}">
                      <a16:creationId xmlns:a16="http://schemas.microsoft.com/office/drawing/2014/main" id="{DCF975B5-D7C3-41AD-9A47-1AC4877184C3}"/>
                    </a:ext>
                  </a:extLst>
                </p:cNvPr>
                <p:cNvSpPr/>
                <p:nvPr/>
              </p:nvSpPr>
              <p:spPr>
                <a:xfrm flipH="1">
                  <a:off x="6017110" y="2460671"/>
                  <a:ext cx="94621" cy="97363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1" name="フリーフォーム 2008">
                  <a:extLst>
                    <a:ext uri="{FF2B5EF4-FFF2-40B4-BE49-F238E27FC236}">
                      <a16:creationId xmlns:a16="http://schemas.microsoft.com/office/drawing/2014/main" id="{F884D170-8E31-45C7-90C1-9F7D7C155D8D}"/>
                    </a:ext>
                  </a:extLst>
                </p:cNvPr>
                <p:cNvSpPr/>
                <p:nvPr/>
              </p:nvSpPr>
              <p:spPr>
                <a:xfrm flipH="1">
                  <a:off x="6001023" y="2405778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2" name="月 316">
                  <a:extLst>
                    <a:ext uri="{FF2B5EF4-FFF2-40B4-BE49-F238E27FC236}">
                      <a16:creationId xmlns:a16="http://schemas.microsoft.com/office/drawing/2014/main" id="{3E20CBF8-ACEB-4E41-95C1-EC41824A29CB}"/>
                    </a:ext>
                  </a:extLst>
                </p:cNvPr>
                <p:cNvSpPr/>
                <p:nvPr/>
              </p:nvSpPr>
              <p:spPr>
                <a:xfrm rot="5400000">
                  <a:off x="5739796" y="2304315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3" name="月 316">
                  <a:extLst>
                    <a:ext uri="{FF2B5EF4-FFF2-40B4-BE49-F238E27FC236}">
                      <a16:creationId xmlns:a16="http://schemas.microsoft.com/office/drawing/2014/main" id="{F40CED8B-B702-4D84-9210-1748D56A8F92}"/>
                    </a:ext>
                  </a:extLst>
                </p:cNvPr>
                <p:cNvSpPr/>
                <p:nvPr/>
              </p:nvSpPr>
              <p:spPr>
                <a:xfrm rot="5400000">
                  <a:off x="6046977" y="2304315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4" name="円/楕円 3032">
                  <a:extLst>
                    <a:ext uri="{FF2B5EF4-FFF2-40B4-BE49-F238E27FC236}">
                      <a16:creationId xmlns:a16="http://schemas.microsoft.com/office/drawing/2014/main" id="{5DE5C711-1EFE-4096-ACAD-4947BA50A389}"/>
                    </a:ext>
                  </a:extLst>
                </p:cNvPr>
                <p:cNvSpPr/>
                <p:nvPr/>
              </p:nvSpPr>
              <p:spPr>
                <a:xfrm>
                  <a:off x="5786504" y="2721989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16A0F417-0877-4D36-AFE9-277125F97D8B}"/>
                  </a:ext>
                </a:extLst>
              </p:cNvPr>
              <p:cNvGrpSpPr/>
              <p:nvPr/>
            </p:nvGrpSpPr>
            <p:grpSpPr>
              <a:xfrm>
                <a:off x="6046366" y="2454184"/>
                <a:ext cx="454396" cy="909780"/>
                <a:chOff x="-1248362" y="4644497"/>
                <a:chExt cx="454396" cy="909780"/>
              </a:xfrm>
            </p:grpSpPr>
            <p:sp>
              <p:nvSpPr>
                <p:cNvPr id="562" name="角丸四角形 177">
                  <a:extLst>
                    <a:ext uri="{FF2B5EF4-FFF2-40B4-BE49-F238E27FC236}">
                      <a16:creationId xmlns:a16="http://schemas.microsoft.com/office/drawing/2014/main" id="{A8225A71-0038-42B1-AB2E-6FDEAEEC4D2E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89A89D01-29FC-4907-924E-D8103448B0D4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567" name="グループ化 566">
                    <a:extLst>
                      <a:ext uri="{FF2B5EF4-FFF2-40B4-BE49-F238E27FC236}">
                        <a16:creationId xmlns:a16="http://schemas.microsoft.com/office/drawing/2014/main" id="{8A8AE783-6B3F-4961-BAE2-3CCB933D8ABC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569" name="四角形: 角を丸くする 568">
                      <a:extLst>
                        <a:ext uri="{FF2B5EF4-FFF2-40B4-BE49-F238E27FC236}">
                          <a16:creationId xmlns:a16="http://schemas.microsoft.com/office/drawing/2014/main" id="{1CC5E4AA-25AD-4263-A685-E1C37E70A3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70" name="四角形: 角を丸くする 569">
                      <a:extLst>
                        <a:ext uri="{FF2B5EF4-FFF2-40B4-BE49-F238E27FC236}">
                          <a16:creationId xmlns:a16="http://schemas.microsoft.com/office/drawing/2014/main" id="{AAC19412-A098-47D9-AA91-A15AA85422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71" name="フリーフォーム: 図形 570">
                      <a:extLst>
                        <a:ext uri="{FF2B5EF4-FFF2-40B4-BE49-F238E27FC236}">
                          <a16:creationId xmlns:a16="http://schemas.microsoft.com/office/drawing/2014/main" id="{B397B758-1019-4833-AF24-8B0B04F2F8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72" name="フリーフォーム: 図形 571">
                      <a:extLst>
                        <a:ext uri="{FF2B5EF4-FFF2-40B4-BE49-F238E27FC236}">
                          <a16:creationId xmlns:a16="http://schemas.microsoft.com/office/drawing/2014/main" id="{55580687-CA66-4509-86B6-3BAD42BC1C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2A095BB3-44FE-4242-9C94-61249248E68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9B3E62F6-E34C-4488-A19C-CBA6E3D5F43C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565" name="台形 564">
                    <a:extLst>
                      <a:ext uri="{FF2B5EF4-FFF2-40B4-BE49-F238E27FC236}">
                        <a16:creationId xmlns:a16="http://schemas.microsoft.com/office/drawing/2014/main" id="{8B2951D0-68FD-4D4E-8E2A-92CC34356F6B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66" name="片側の 2 つの角を丸めた四角形 186">
                    <a:extLst>
                      <a:ext uri="{FF2B5EF4-FFF2-40B4-BE49-F238E27FC236}">
                        <a16:creationId xmlns:a16="http://schemas.microsoft.com/office/drawing/2014/main" id="{1EDD9FB9-526F-4790-8C45-16697A52B7E4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4AE6F0DF-041D-4CA8-89EB-AA34E28AE07A}"/>
                  </a:ext>
                </a:extLst>
              </p:cNvPr>
              <p:cNvGrpSpPr/>
              <p:nvPr/>
            </p:nvGrpSpPr>
            <p:grpSpPr>
              <a:xfrm>
                <a:off x="5390110" y="2422933"/>
                <a:ext cx="424402" cy="896032"/>
                <a:chOff x="225179" y="458402"/>
                <a:chExt cx="424402" cy="896032"/>
              </a:xfrm>
            </p:grpSpPr>
            <p:sp>
              <p:nvSpPr>
                <p:cNvPr id="550" name="角丸四角形 177">
                  <a:extLst>
                    <a:ext uri="{FF2B5EF4-FFF2-40B4-BE49-F238E27FC236}">
                      <a16:creationId xmlns:a16="http://schemas.microsoft.com/office/drawing/2014/main" id="{C84F8F3E-8401-4D9E-AF66-DA138FBDB463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04AC634E-E691-40DF-8960-91B69623A6E6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552" name="グループ化 551">
                    <a:extLst>
                      <a:ext uri="{FF2B5EF4-FFF2-40B4-BE49-F238E27FC236}">
                        <a16:creationId xmlns:a16="http://schemas.microsoft.com/office/drawing/2014/main" id="{7AE3A667-53AA-4A37-8DD3-C779CC8C8520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556" name="グループ化 555">
                      <a:extLst>
                        <a:ext uri="{FF2B5EF4-FFF2-40B4-BE49-F238E27FC236}">
                          <a16:creationId xmlns:a16="http://schemas.microsoft.com/office/drawing/2014/main" id="{7E987CB9-A086-4B15-A1DF-F8ACD738F8D5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558" name="四角形: 角を丸くする 557">
                        <a:extLst>
                          <a:ext uri="{FF2B5EF4-FFF2-40B4-BE49-F238E27FC236}">
                            <a16:creationId xmlns:a16="http://schemas.microsoft.com/office/drawing/2014/main" id="{A44E1DBB-BBC9-4C05-A227-CAD26A37FC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59" name="四角形: 角を丸くする 558">
                        <a:extLst>
                          <a:ext uri="{FF2B5EF4-FFF2-40B4-BE49-F238E27FC236}">
                            <a16:creationId xmlns:a16="http://schemas.microsoft.com/office/drawing/2014/main" id="{D16C6BFF-3A98-42F8-991B-5C94BDBB92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0" name="フリーフォーム: 図形 559">
                        <a:extLst>
                          <a:ext uri="{FF2B5EF4-FFF2-40B4-BE49-F238E27FC236}">
                            <a16:creationId xmlns:a16="http://schemas.microsoft.com/office/drawing/2014/main" id="{94626AA2-8894-421A-B413-DD8829E749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1" name="フリーフォーム: 図形 560">
                        <a:extLst>
                          <a:ext uri="{FF2B5EF4-FFF2-40B4-BE49-F238E27FC236}">
                            <a16:creationId xmlns:a16="http://schemas.microsoft.com/office/drawing/2014/main" id="{CFDA0D22-A76D-4C1B-92DE-9EFAC69A60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57" name="フリーフォーム: 図形 556">
                      <a:extLst>
                        <a:ext uri="{FF2B5EF4-FFF2-40B4-BE49-F238E27FC236}">
                          <a16:creationId xmlns:a16="http://schemas.microsoft.com/office/drawing/2014/main" id="{EA39A19B-3DD9-4F76-A7E4-DA3FCD4078E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53" name="グループ化 552">
                    <a:extLst>
                      <a:ext uri="{FF2B5EF4-FFF2-40B4-BE49-F238E27FC236}">
                        <a16:creationId xmlns:a16="http://schemas.microsoft.com/office/drawing/2014/main" id="{F13D1159-D1AC-4976-BFCE-D15AADB92C10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554" name="台形 553">
                      <a:extLst>
                        <a:ext uri="{FF2B5EF4-FFF2-40B4-BE49-F238E27FC236}">
                          <a16:creationId xmlns:a16="http://schemas.microsoft.com/office/drawing/2014/main" id="{01045748-A852-49F4-AF1A-BEB8C578D25C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5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FE4B0AE5-CD0F-4CDD-B194-3356953DA5EE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FCA141EA-4CE2-478E-81D2-93310039B950}"/>
                </a:ext>
              </a:extLst>
            </p:cNvPr>
            <p:cNvGrpSpPr/>
            <p:nvPr/>
          </p:nvGrpSpPr>
          <p:grpSpPr>
            <a:xfrm>
              <a:off x="5059763" y="1989206"/>
              <a:ext cx="1080215" cy="364518"/>
              <a:chOff x="652624" y="1317391"/>
              <a:chExt cx="1080215" cy="364518"/>
            </a:xfrm>
          </p:grpSpPr>
          <p:sp>
            <p:nvSpPr>
              <p:cNvPr id="543" name="楕円 44">
                <a:extLst>
                  <a:ext uri="{FF2B5EF4-FFF2-40B4-BE49-F238E27FC236}">
                    <a16:creationId xmlns:a16="http://schemas.microsoft.com/office/drawing/2014/main" id="{F6E44F2F-40CC-4CC7-8978-8098DF3E12FC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4" name="楕円 44">
                <a:extLst>
                  <a:ext uri="{FF2B5EF4-FFF2-40B4-BE49-F238E27FC236}">
                    <a16:creationId xmlns:a16="http://schemas.microsoft.com/office/drawing/2014/main" id="{1C514395-ECF8-4477-B673-B989A013751E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5" name="楕円 44">
                <a:extLst>
                  <a:ext uri="{FF2B5EF4-FFF2-40B4-BE49-F238E27FC236}">
                    <a16:creationId xmlns:a16="http://schemas.microsoft.com/office/drawing/2014/main" id="{2C729510-5886-4C39-9B25-9AC1B6E2EE94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6" name="楕円 44">
                <a:extLst>
                  <a:ext uri="{FF2B5EF4-FFF2-40B4-BE49-F238E27FC236}">
                    <a16:creationId xmlns:a16="http://schemas.microsoft.com/office/drawing/2014/main" id="{53C657AC-B921-430D-9AD1-8355D9863AD7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046540C3-F9EB-4B58-98FE-53011EB637F8}"/>
              </a:ext>
            </a:extLst>
          </p:cNvPr>
          <p:cNvGrpSpPr/>
          <p:nvPr/>
        </p:nvGrpSpPr>
        <p:grpSpPr>
          <a:xfrm>
            <a:off x="4385776" y="893678"/>
            <a:ext cx="1115710" cy="1439794"/>
            <a:chOff x="3792938" y="1989206"/>
            <a:chExt cx="1115710" cy="1439794"/>
          </a:xfrm>
        </p:grpSpPr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05D77390-6589-491B-8640-3FF17130AF5D}"/>
                </a:ext>
              </a:extLst>
            </p:cNvPr>
            <p:cNvGrpSpPr/>
            <p:nvPr/>
          </p:nvGrpSpPr>
          <p:grpSpPr>
            <a:xfrm>
              <a:off x="3794483" y="2103201"/>
              <a:ext cx="1114165" cy="1325799"/>
              <a:chOff x="4420942" y="2103201"/>
              <a:chExt cx="1114165" cy="1325799"/>
            </a:xfrm>
          </p:grpSpPr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968E9422-B7C2-4D91-AE9F-6A06125381EB}"/>
                  </a:ext>
                </a:extLst>
              </p:cNvPr>
              <p:cNvGrpSpPr/>
              <p:nvPr/>
            </p:nvGrpSpPr>
            <p:grpSpPr>
              <a:xfrm>
                <a:off x="4591565" y="2103201"/>
                <a:ext cx="731898" cy="1325799"/>
                <a:chOff x="4591565" y="2103201"/>
                <a:chExt cx="731898" cy="1325799"/>
              </a:xfrm>
            </p:grpSpPr>
            <p:sp>
              <p:nvSpPr>
                <p:cNvPr id="638" name="フリーフォーム 1470">
                  <a:extLst>
                    <a:ext uri="{FF2B5EF4-FFF2-40B4-BE49-F238E27FC236}">
                      <a16:creationId xmlns:a16="http://schemas.microsoft.com/office/drawing/2014/main" id="{BF6C72D9-EF5B-46CE-BA82-8EB14FD7247C}"/>
                    </a:ext>
                  </a:extLst>
                </p:cNvPr>
                <p:cNvSpPr/>
                <p:nvPr/>
              </p:nvSpPr>
              <p:spPr>
                <a:xfrm>
                  <a:off x="4591565" y="2103201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9" name="片側の 2 つの角を丸めた四角形 1475">
                  <a:extLst>
                    <a:ext uri="{FF2B5EF4-FFF2-40B4-BE49-F238E27FC236}">
                      <a16:creationId xmlns:a16="http://schemas.microsoft.com/office/drawing/2014/main" id="{A70249FC-1E1C-4DD3-A384-3D7E30F1BD73}"/>
                    </a:ext>
                  </a:extLst>
                </p:cNvPr>
                <p:cNvSpPr/>
                <p:nvPr/>
              </p:nvSpPr>
              <p:spPr>
                <a:xfrm rot="10800000">
                  <a:off x="4883309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0" name="円/楕円 238">
                  <a:extLst>
                    <a:ext uri="{FF2B5EF4-FFF2-40B4-BE49-F238E27FC236}">
                      <a16:creationId xmlns:a16="http://schemas.microsoft.com/office/drawing/2014/main" id="{C6F6AFA7-9F0B-448F-A81E-338F39C20C64}"/>
                    </a:ext>
                  </a:extLst>
                </p:cNvPr>
                <p:cNvSpPr/>
                <p:nvPr/>
              </p:nvSpPr>
              <p:spPr>
                <a:xfrm>
                  <a:off x="4663778" y="233965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1" name="フリーフォーム 1724">
                  <a:extLst>
                    <a:ext uri="{FF2B5EF4-FFF2-40B4-BE49-F238E27FC236}">
                      <a16:creationId xmlns:a16="http://schemas.microsoft.com/office/drawing/2014/main" id="{0F557F38-5AD4-448C-BED8-2FE017E05A92}"/>
                    </a:ext>
                  </a:extLst>
                </p:cNvPr>
                <p:cNvSpPr/>
                <p:nvPr/>
              </p:nvSpPr>
              <p:spPr>
                <a:xfrm>
                  <a:off x="4668291" y="2287610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2" name="角丸四角形 1725">
                  <a:extLst>
                    <a:ext uri="{FF2B5EF4-FFF2-40B4-BE49-F238E27FC236}">
                      <a16:creationId xmlns:a16="http://schemas.microsoft.com/office/drawing/2014/main" id="{D01D9D29-62F2-411A-A3F6-C2709B34744F}"/>
                    </a:ext>
                  </a:extLst>
                </p:cNvPr>
                <p:cNvSpPr/>
                <p:nvPr/>
              </p:nvSpPr>
              <p:spPr>
                <a:xfrm>
                  <a:off x="4733763" y="2429865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3" name="円/楕円 727">
                  <a:extLst>
                    <a:ext uri="{FF2B5EF4-FFF2-40B4-BE49-F238E27FC236}">
                      <a16:creationId xmlns:a16="http://schemas.microsoft.com/office/drawing/2014/main" id="{7311AC07-28AA-4552-BC37-53CAC383B2CF}"/>
                    </a:ext>
                  </a:extLst>
                </p:cNvPr>
                <p:cNvSpPr/>
                <p:nvPr/>
              </p:nvSpPr>
              <p:spPr>
                <a:xfrm>
                  <a:off x="4755739" y="2464582"/>
                  <a:ext cx="75108" cy="7510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4" name="角丸四角形 1727">
                  <a:extLst>
                    <a:ext uri="{FF2B5EF4-FFF2-40B4-BE49-F238E27FC236}">
                      <a16:creationId xmlns:a16="http://schemas.microsoft.com/office/drawing/2014/main" id="{FDDD6085-2D16-4B66-AE5B-7CBC5C40B6D3}"/>
                    </a:ext>
                  </a:extLst>
                </p:cNvPr>
                <p:cNvSpPr/>
                <p:nvPr/>
              </p:nvSpPr>
              <p:spPr>
                <a:xfrm>
                  <a:off x="5071901" y="2429865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5" name="円/楕円 729">
                  <a:extLst>
                    <a:ext uri="{FF2B5EF4-FFF2-40B4-BE49-F238E27FC236}">
                      <a16:creationId xmlns:a16="http://schemas.microsoft.com/office/drawing/2014/main" id="{1F8ACA76-6EAA-4A1F-91FA-4197353E7D56}"/>
                    </a:ext>
                  </a:extLst>
                </p:cNvPr>
                <p:cNvSpPr/>
                <p:nvPr/>
              </p:nvSpPr>
              <p:spPr>
                <a:xfrm>
                  <a:off x="5093877" y="2464582"/>
                  <a:ext cx="75108" cy="7510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6" name="月 645">
                  <a:extLst>
                    <a:ext uri="{FF2B5EF4-FFF2-40B4-BE49-F238E27FC236}">
                      <a16:creationId xmlns:a16="http://schemas.microsoft.com/office/drawing/2014/main" id="{4DE85014-B00F-44EB-A2C5-51EA0B55B57E}"/>
                    </a:ext>
                  </a:extLst>
                </p:cNvPr>
                <p:cNvSpPr/>
                <p:nvPr/>
              </p:nvSpPr>
              <p:spPr>
                <a:xfrm rot="16200000">
                  <a:off x="4943458" y="2625245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7" name="片側の 2 つの角を丸めた四角形 1789">
                  <a:extLst>
                    <a:ext uri="{FF2B5EF4-FFF2-40B4-BE49-F238E27FC236}">
                      <a16:creationId xmlns:a16="http://schemas.microsoft.com/office/drawing/2014/main" id="{76EA42BB-3312-4A76-A592-48E679E5B525}"/>
                    </a:ext>
                  </a:extLst>
                </p:cNvPr>
                <p:cNvSpPr/>
                <p:nvPr/>
              </p:nvSpPr>
              <p:spPr>
                <a:xfrm>
                  <a:off x="4673651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8" name="フリーフォーム 1790">
                  <a:extLst>
                    <a:ext uri="{FF2B5EF4-FFF2-40B4-BE49-F238E27FC236}">
                      <a16:creationId xmlns:a16="http://schemas.microsoft.com/office/drawing/2014/main" id="{8D8754D8-C9DD-4DEF-BDA9-C1F2FD83E4C3}"/>
                    </a:ext>
                  </a:extLst>
                </p:cNvPr>
                <p:cNvSpPr/>
                <p:nvPr/>
              </p:nvSpPr>
              <p:spPr>
                <a:xfrm>
                  <a:off x="4652685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9" name="直角三角形 648">
                  <a:extLst>
                    <a:ext uri="{FF2B5EF4-FFF2-40B4-BE49-F238E27FC236}">
                      <a16:creationId xmlns:a16="http://schemas.microsoft.com/office/drawing/2014/main" id="{C3D3178B-BF37-4FF6-A112-A60BFE842C46}"/>
                    </a:ext>
                  </a:extLst>
                </p:cNvPr>
                <p:cNvSpPr/>
                <p:nvPr/>
              </p:nvSpPr>
              <p:spPr>
                <a:xfrm rot="5400000">
                  <a:off x="4789479" y="2894053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0" name="直角三角形 649">
                  <a:extLst>
                    <a:ext uri="{FF2B5EF4-FFF2-40B4-BE49-F238E27FC236}">
                      <a16:creationId xmlns:a16="http://schemas.microsoft.com/office/drawing/2014/main" id="{A4172577-2114-4851-849F-1E6DA5CFBE0F}"/>
                    </a:ext>
                  </a:extLst>
                </p:cNvPr>
                <p:cNvSpPr/>
                <p:nvPr/>
              </p:nvSpPr>
              <p:spPr>
                <a:xfrm rot="16200000" flipH="1">
                  <a:off x="4954216" y="2894053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1" name="円/楕円 3031">
                  <a:extLst>
                    <a:ext uri="{FF2B5EF4-FFF2-40B4-BE49-F238E27FC236}">
                      <a16:creationId xmlns:a16="http://schemas.microsoft.com/office/drawing/2014/main" id="{B19FD90D-6EA8-4067-A978-BFED22FF267F}"/>
                    </a:ext>
                  </a:extLst>
                </p:cNvPr>
                <p:cNvSpPr/>
                <p:nvPr/>
              </p:nvSpPr>
              <p:spPr>
                <a:xfrm>
                  <a:off x="4810395" y="2721989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78046CE5-9DC0-410E-9F5F-C4649305CC56}"/>
                  </a:ext>
                </a:extLst>
              </p:cNvPr>
              <p:cNvGrpSpPr/>
              <p:nvPr/>
            </p:nvGrpSpPr>
            <p:grpSpPr>
              <a:xfrm>
                <a:off x="5080711" y="2455371"/>
                <a:ext cx="454396" cy="909780"/>
                <a:chOff x="-1248362" y="4644497"/>
                <a:chExt cx="454396" cy="909780"/>
              </a:xfrm>
            </p:grpSpPr>
            <p:sp>
              <p:nvSpPr>
                <p:cNvPr id="627" name="角丸四角形 177">
                  <a:extLst>
                    <a:ext uri="{FF2B5EF4-FFF2-40B4-BE49-F238E27FC236}">
                      <a16:creationId xmlns:a16="http://schemas.microsoft.com/office/drawing/2014/main" id="{E9272EC6-6476-4D7F-9377-25882F9B18EC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28" name="グループ化 627">
                  <a:extLst>
                    <a:ext uri="{FF2B5EF4-FFF2-40B4-BE49-F238E27FC236}">
                      <a16:creationId xmlns:a16="http://schemas.microsoft.com/office/drawing/2014/main" id="{48F76D57-9D1A-4D85-8128-AA3D16A3AE64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632" name="グループ化 631">
                    <a:extLst>
                      <a:ext uri="{FF2B5EF4-FFF2-40B4-BE49-F238E27FC236}">
                        <a16:creationId xmlns:a16="http://schemas.microsoft.com/office/drawing/2014/main" id="{E7674E92-5104-42DA-9EA4-F7E2BEED8E7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634" name="四角形: 角を丸くする 633">
                      <a:extLst>
                        <a:ext uri="{FF2B5EF4-FFF2-40B4-BE49-F238E27FC236}">
                          <a16:creationId xmlns:a16="http://schemas.microsoft.com/office/drawing/2014/main" id="{C7C2445B-3B5D-49F0-904E-3FE9F96AC1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5" name="四角形: 角を丸くする 634">
                      <a:extLst>
                        <a:ext uri="{FF2B5EF4-FFF2-40B4-BE49-F238E27FC236}">
                          <a16:creationId xmlns:a16="http://schemas.microsoft.com/office/drawing/2014/main" id="{5D9F5418-8FFA-4EAC-B1B0-14A2B74951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6" name="フリーフォーム: 図形 635">
                      <a:extLst>
                        <a:ext uri="{FF2B5EF4-FFF2-40B4-BE49-F238E27FC236}">
                          <a16:creationId xmlns:a16="http://schemas.microsoft.com/office/drawing/2014/main" id="{7C3863CF-4B88-4AF8-ADE1-11C9E9915C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37" name="フリーフォーム: 図形 636">
                      <a:extLst>
                        <a:ext uri="{FF2B5EF4-FFF2-40B4-BE49-F238E27FC236}">
                          <a16:creationId xmlns:a16="http://schemas.microsoft.com/office/drawing/2014/main" id="{216BA52E-5996-451D-8975-F5C93A934C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09D84414-65E6-475F-A6BD-33BC97BFDDE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29" name="グループ化 628">
                  <a:extLst>
                    <a:ext uri="{FF2B5EF4-FFF2-40B4-BE49-F238E27FC236}">
                      <a16:creationId xmlns:a16="http://schemas.microsoft.com/office/drawing/2014/main" id="{2D96E850-5C0D-4989-B9DB-5A3F1C9BAEA9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630" name="台形 629">
                    <a:extLst>
                      <a:ext uri="{FF2B5EF4-FFF2-40B4-BE49-F238E27FC236}">
                        <a16:creationId xmlns:a16="http://schemas.microsoft.com/office/drawing/2014/main" id="{8661D5B6-AC9E-4075-9C56-B81689B24F82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31" name="片側の 2 つの角を丸めた四角形 186">
                    <a:extLst>
                      <a:ext uri="{FF2B5EF4-FFF2-40B4-BE49-F238E27FC236}">
                        <a16:creationId xmlns:a16="http://schemas.microsoft.com/office/drawing/2014/main" id="{8FE3BA3A-3995-4D6F-98DA-D1C7C4B7769E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F78DA30A-5180-453E-8636-81674D9EFBF5}"/>
                  </a:ext>
                </a:extLst>
              </p:cNvPr>
              <p:cNvGrpSpPr/>
              <p:nvPr/>
            </p:nvGrpSpPr>
            <p:grpSpPr>
              <a:xfrm>
                <a:off x="4420942" y="2422933"/>
                <a:ext cx="424402" cy="896032"/>
                <a:chOff x="225179" y="458402"/>
                <a:chExt cx="424402" cy="896032"/>
              </a:xfrm>
            </p:grpSpPr>
            <p:sp>
              <p:nvSpPr>
                <p:cNvPr id="615" name="角丸四角形 177">
                  <a:extLst>
                    <a:ext uri="{FF2B5EF4-FFF2-40B4-BE49-F238E27FC236}">
                      <a16:creationId xmlns:a16="http://schemas.microsoft.com/office/drawing/2014/main" id="{ADDB42B6-FE6F-4B9C-A7F4-B5592D89404C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16" name="グループ化 615">
                  <a:extLst>
                    <a:ext uri="{FF2B5EF4-FFF2-40B4-BE49-F238E27FC236}">
                      <a16:creationId xmlns:a16="http://schemas.microsoft.com/office/drawing/2014/main" id="{07910BEA-9658-460A-B10F-EAA08A9A2697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617" name="グループ化 616">
                    <a:extLst>
                      <a:ext uri="{FF2B5EF4-FFF2-40B4-BE49-F238E27FC236}">
                        <a16:creationId xmlns:a16="http://schemas.microsoft.com/office/drawing/2014/main" id="{4ECB4F72-7B53-46DB-93DE-CEC6F6387B70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621" name="グループ化 620">
                      <a:extLst>
                        <a:ext uri="{FF2B5EF4-FFF2-40B4-BE49-F238E27FC236}">
                          <a16:creationId xmlns:a16="http://schemas.microsoft.com/office/drawing/2014/main" id="{59290E10-C212-4D35-BF80-EA047AC7F0A5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623" name="四角形: 角を丸くする 622">
                        <a:extLst>
                          <a:ext uri="{FF2B5EF4-FFF2-40B4-BE49-F238E27FC236}">
                            <a16:creationId xmlns:a16="http://schemas.microsoft.com/office/drawing/2014/main" id="{DC65C386-1965-4092-86D9-E3F953B78D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24" name="四角形: 角を丸くする 623">
                        <a:extLst>
                          <a:ext uri="{FF2B5EF4-FFF2-40B4-BE49-F238E27FC236}">
                            <a16:creationId xmlns:a16="http://schemas.microsoft.com/office/drawing/2014/main" id="{83EFB32E-9C67-4C94-9BB6-00B4BBAE71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25" name="フリーフォーム: 図形 624">
                        <a:extLst>
                          <a:ext uri="{FF2B5EF4-FFF2-40B4-BE49-F238E27FC236}">
                            <a16:creationId xmlns:a16="http://schemas.microsoft.com/office/drawing/2014/main" id="{56C1B183-E05C-4652-8081-12C97BF8A8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26" name="フリーフォーム: 図形 625">
                        <a:extLst>
                          <a:ext uri="{FF2B5EF4-FFF2-40B4-BE49-F238E27FC236}">
                            <a16:creationId xmlns:a16="http://schemas.microsoft.com/office/drawing/2014/main" id="{F72D5382-E088-4918-A238-DAA8F1C60F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22" name="フリーフォーム: 図形 621">
                      <a:extLst>
                        <a:ext uri="{FF2B5EF4-FFF2-40B4-BE49-F238E27FC236}">
                          <a16:creationId xmlns:a16="http://schemas.microsoft.com/office/drawing/2014/main" id="{C6673EF7-3AD9-4787-99FB-C04B4E99A04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18" name="グループ化 617">
                    <a:extLst>
                      <a:ext uri="{FF2B5EF4-FFF2-40B4-BE49-F238E27FC236}">
                        <a16:creationId xmlns:a16="http://schemas.microsoft.com/office/drawing/2014/main" id="{CAD96E5B-70E3-4E49-BD59-827DF1835D0E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619" name="台形 618">
                      <a:extLst>
                        <a:ext uri="{FF2B5EF4-FFF2-40B4-BE49-F238E27FC236}">
                          <a16:creationId xmlns:a16="http://schemas.microsoft.com/office/drawing/2014/main" id="{FEB0E2B1-A9C9-41C2-A182-3D86CA6ECC62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20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4422697D-3770-4B05-A330-8D3EB8AFE0C9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7C6184F0-1852-4D48-83BF-05D256B2B9CB}"/>
                </a:ext>
              </a:extLst>
            </p:cNvPr>
            <p:cNvGrpSpPr/>
            <p:nvPr/>
          </p:nvGrpSpPr>
          <p:grpSpPr>
            <a:xfrm>
              <a:off x="3792938" y="1989206"/>
              <a:ext cx="1080215" cy="364518"/>
              <a:chOff x="652624" y="1317391"/>
              <a:chExt cx="1080215" cy="364518"/>
            </a:xfrm>
          </p:grpSpPr>
          <p:sp>
            <p:nvSpPr>
              <p:cNvPr id="608" name="楕円 44">
                <a:extLst>
                  <a:ext uri="{FF2B5EF4-FFF2-40B4-BE49-F238E27FC236}">
                    <a16:creationId xmlns:a16="http://schemas.microsoft.com/office/drawing/2014/main" id="{551BB898-3C8B-49A4-BE0A-56757FFE20FB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9" name="楕円 44">
                <a:extLst>
                  <a:ext uri="{FF2B5EF4-FFF2-40B4-BE49-F238E27FC236}">
                    <a16:creationId xmlns:a16="http://schemas.microsoft.com/office/drawing/2014/main" id="{E5D01FC2-C4C2-4020-9FD3-FA0A5EAC5D92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0" name="楕円 44">
                <a:extLst>
                  <a:ext uri="{FF2B5EF4-FFF2-40B4-BE49-F238E27FC236}">
                    <a16:creationId xmlns:a16="http://schemas.microsoft.com/office/drawing/2014/main" id="{25D0D35B-7B5A-41F3-B2BE-22FFB209AB66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1" name="楕円 44">
                <a:extLst>
                  <a:ext uri="{FF2B5EF4-FFF2-40B4-BE49-F238E27FC236}">
                    <a16:creationId xmlns:a16="http://schemas.microsoft.com/office/drawing/2014/main" id="{ED8D4A5B-4A90-481C-BD25-218C47EE0F70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C9AA5E5C-F673-4BF1-B028-B6531EB91099}"/>
              </a:ext>
            </a:extLst>
          </p:cNvPr>
          <p:cNvGrpSpPr/>
          <p:nvPr/>
        </p:nvGrpSpPr>
        <p:grpSpPr>
          <a:xfrm>
            <a:off x="2505099" y="893678"/>
            <a:ext cx="1103144" cy="1439794"/>
            <a:chOff x="2526113" y="1989206"/>
            <a:chExt cx="1103144" cy="1439794"/>
          </a:xfrm>
        </p:grpSpPr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2CC164F6-3681-45EA-BFB7-56BFF0AF695D}"/>
                </a:ext>
              </a:extLst>
            </p:cNvPr>
            <p:cNvGrpSpPr/>
            <p:nvPr/>
          </p:nvGrpSpPr>
          <p:grpSpPr>
            <a:xfrm>
              <a:off x="2534779" y="2111206"/>
              <a:ext cx="1094478" cy="1317794"/>
              <a:chOff x="3463679" y="2111206"/>
              <a:chExt cx="1094478" cy="1317794"/>
            </a:xfrm>
          </p:grpSpPr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FDE075A4-3188-4F80-887F-4382DA63997F}"/>
                  </a:ext>
                </a:extLst>
              </p:cNvPr>
              <p:cNvGrpSpPr/>
              <p:nvPr/>
            </p:nvGrpSpPr>
            <p:grpSpPr>
              <a:xfrm>
                <a:off x="3635556" y="2111206"/>
                <a:ext cx="719603" cy="1317794"/>
                <a:chOff x="3635556" y="2111206"/>
                <a:chExt cx="719603" cy="1317794"/>
              </a:xfrm>
            </p:grpSpPr>
            <p:sp>
              <p:nvSpPr>
                <p:cNvPr id="685" name="フローチャート: 論理積ゲート 213">
                  <a:extLst>
                    <a:ext uri="{FF2B5EF4-FFF2-40B4-BE49-F238E27FC236}">
                      <a16:creationId xmlns:a16="http://schemas.microsoft.com/office/drawing/2014/main" id="{AF4B025E-B670-4FBA-8C51-3D537E5A8309}"/>
                    </a:ext>
                  </a:extLst>
                </p:cNvPr>
                <p:cNvSpPr/>
                <p:nvPr/>
              </p:nvSpPr>
              <p:spPr>
                <a:xfrm rot="16200000">
                  <a:off x="3652246" y="2111206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6" name="片側の 2 つの角を丸めた四角形 1388">
                  <a:extLst>
                    <a:ext uri="{FF2B5EF4-FFF2-40B4-BE49-F238E27FC236}">
                      <a16:creationId xmlns:a16="http://schemas.microsoft.com/office/drawing/2014/main" id="{6FE063F6-25BA-4DD8-85C9-07ADABEF0878}"/>
                    </a:ext>
                  </a:extLst>
                </p:cNvPr>
                <p:cNvSpPr/>
                <p:nvPr/>
              </p:nvSpPr>
              <p:spPr>
                <a:xfrm rot="10800000">
                  <a:off x="3925366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7" name="円/楕円 689">
                  <a:extLst>
                    <a:ext uri="{FF2B5EF4-FFF2-40B4-BE49-F238E27FC236}">
                      <a16:creationId xmlns:a16="http://schemas.microsoft.com/office/drawing/2014/main" id="{E32E9CC6-D2E3-484D-ACE3-C246D88221AF}"/>
                    </a:ext>
                  </a:extLst>
                </p:cNvPr>
                <p:cNvSpPr/>
                <p:nvPr/>
              </p:nvSpPr>
              <p:spPr>
                <a:xfrm rot="20700000">
                  <a:off x="3635556" y="244885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8" name="円/楕円 690">
                  <a:extLst>
                    <a:ext uri="{FF2B5EF4-FFF2-40B4-BE49-F238E27FC236}">
                      <a16:creationId xmlns:a16="http://schemas.microsoft.com/office/drawing/2014/main" id="{F6C8B1D5-15C9-4BE9-93BE-B0F05363FC7A}"/>
                    </a:ext>
                  </a:extLst>
                </p:cNvPr>
                <p:cNvSpPr/>
                <p:nvPr/>
              </p:nvSpPr>
              <p:spPr>
                <a:xfrm rot="900000" flipH="1">
                  <a:off x="4180224" y="244885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9" name="円/楕円 691">
                  <a:extLst>
                    <a:ext uri="{FF2B5EF4-FFF2-40B4-BE49-F238E27FC236}">
                      <a16:creationId xmlns:a16="http://schemas.microsoft.com/office/drawing/2014/main" id="{B81804D4-A1D2-4AEC-B6D7-C8567989C698}"/>
                    </a:ext>
                  </a:extLst>
                </p:cNvPr>
                <p:cNvSpPr/>
                <p:nvPr/>
              </p:nvSpPr>
              <p:spPr>
                <a:xfrm>
                  <a:off x="3705835" y="219528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0" name="月 689">
                  <a:extLst>
                    <a:ext uri="{FF2B5EF4-FFF2-40B4-BE49-F238E27FC236}">
                      <a16:creationId xmlns:a16="http://schemas.microsoft.com/office/drawing/2014/main" id="{5E238CE4-EF94-4CBC-93AC-3F27CB9FD3C9}"/>
                    </a:ext>
                  </a:extLst>
                </p:cNvPr>
                <p:cNvSpPr/>
                <p:nvPr/>
              </p:nvSpPr>
              <p:spPr>
                <a:xfrm rot="5400000">
                  <a:off x="3818043" y="228888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1" name="月 690">
                  <a:extLst>
                    <a:ext uri="{FF2B5EF4-FFF2-40B4-BE49-F238E27FC236}">
                      <a16:creationId xmlns:a16="http://schemas.microsoft.com/office/drawing/2014/main" id="{79D40786-4CD0-4C91-92E7-E9AD1DF516FF}"/>
                    </a:ext>
                  </a:extLst>
                </p:cNvPr>
                <p:cNvSpPr/>
                <p:nvPr/>
              </p:nvSpPr>
              <p:spPr>
                <a:xfrm rot="5400000">
                  <a:off x="4108556" y="228888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2" name="円/楕円 702">
                  <a:extLst>
                    <a:ext uri="{FF2B5EF4-FFF2-40B4-BE49-F238E27FC236}">
                      <a16:creationId xmlns:a16="http://schemas.microsoft.com/office/drawing/2014/main" id="{42EFC392-B1A0-458A-B9A3-6356527AF9B4}"/>
                    </a:ext>
                  </a:extLst>
                </p:cNvPr>
                <p:cNvSpPr/>
                <p:nvPr/>
              </p:nvSpPr>
              <p:spPr>
                <a:xfrm>
                  <a:off x="3814755" y="2429865"/>
                  <a:ext cx="69057" cy="10198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3" name="円/楕円 703">
                  <a:extLst>
                    <a:ext uri="{FF2B5EF4-FFF2-40B4-BE49-F238E27FC236}">
                      <a16:creationId xmlns:a16="http://schemas.microsoft.com/office/drawing/2014/main" id="{DE793B3E-DB2A-4B93-86A6-928684419E6E}"/>
                    </a:ext>
                  </a:extLst>
                </p:cNvPr>
                <p:cNvSpPr/>
                <p:nvPr/>
              </p:nvSpPr>
              <p:spPr>
                <a:xfrm>
                  <a:off x="4095742" y="2429865"/>
                  <a:ext cx="69057" cy="10198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4" name="円/楕円 632">
                  <a:extLst>
                    <a:ext uri="{FF2B5EF4-FFF2-40B4-BE49-F238E27FC236}">
                      <a16:creationId xmlns:a16="http://schemas.microsoft.com/office/drawing/2014/main" id="{62C5D112-E130-4AD7-B290-704CBB4D62F4}"/>
                    </a:ext>
                  </a:extLst>
                </p:cNvPr>
                <p:cNvSpPr/>
                <p:nvPr/>
              </p:nvSpPr>
              <p:spPr>
                <a:xfrm>
                  <a:off x="3950983" y="2632030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5" name="片側の 2 つの角を丸めた四角形 1785">
                  <a:extLst>
                    <a:ext uri="{FF2B5EF4-FFF2-40B4-BE49-F238E27FC236}">
                      <a16:creationId xmlns:a16="http://schemas.microsoft.com/office/drawing/2014/main" id="{E03949D3-8208-4025-8C90-766C596AD26C}"/>
                    </a:ext>
                  </a:extLst>
                </p:cNvPr>
                <p:cNvSpPr/>
                <p:nvPr/>
              </p:nvSpPr>
              <p:spPr>
                <a:xfrm>
                  <a:off x="3714801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6" name="フリーフォーム 1786">
                  <a:extLst>
                    <a:ext uri="{FF2B5EF4-FFF2-40B4-BE49-F238E27FC236}">
                      <a16:creationId xmlns:a16="http://schemas.microsoft.com/office/drawing/2014/main" id="{3A3911C1-4AC1-487B-AD57-FB75440E02D7}"/>
                    </a:ext>
                  </a:extLst>
                </p:cNvPr>
                <p:cNvSpPr/>
                <p:nvPr/>
              </p:nvSpPr>
              <p:spPr>
                <a:xfrm>
                  <a:off x="3693835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7" name="直角三角形 696">
                  <a:extLst>
                    <a:ext uri="{FF2B5EF4-FFF2-40B4-BE49-F238E27FC236}">
                      <a16:creationId xmlns:a16="http://schemas.microsoft.com/office/drawing/2014/main" id="{AF9D4FFE-3707-4D2E-A359-AD1B81CB39F7}"/>
                    </a:ext>
                  </a:extLst>
                </p:cNvPr>
                <p:cNvSpPr/>
                <p:nvPr/>
              </p:nvSpPr>
              <p:spPr>
                <a:xfrm rot="5400000">
                  <a:off x="3830629" y="2894053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8" name="直角三角形 697">
                  <a:extLst>
                    <a:ext uri="{FF2B5EF4-FFF2-40B4-BE49-F238E27FC236}">
                      <a16:creationId xmlns:a16="http://schemas.microsoft.com/office/drawing/2014/main" id="{4BFA4A61-4E0F-4CBC-8F44-9E8C83E21FB2}"/>
                    </a:ext>
                  </a:extLst>
                </p:cNvPr>
                <p:cNvSpPr/>
                <p:nvPr/>
              </p:nvSpPr>
              <p:spPr>
                <a:xfrm rot="16200000" flipH="1">
                  <a:off x="3995366" y="2894053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9" name="円/楕円 3030">
                  <a:extLst>
                    <a:ext uri="{FF2B5EF4-FFF2-40B4-BE49-F238E27FC236}">
                      <a16:creationId xmlns:a16="http://schemas.microsoft.com/office/drawing/2014/main" id="{BA39A141-B140-45FF-98D7-AF847C16F6A4}"/>
                    </a:ext>
                  </a:extLst>
                </p:cNvPr>
                <p:cNvSpPr/>
                <p:nvPr/>
              </p:nvSpPr>
              <p:spPr>
                <a:xfrm>
                  <a:off x="3850870" y="2720084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B69BF297-3654-4F91-B142-3C337A4DE385}"/>
                  </a:ext>
                </a:extLst>
              </p:cNvPr>
              <p:cNvGrpSpPr/>
              <p:nvPr/>
            </p:nvGrpSpPr>
            <p:grpSpPr>
              <a:xfrm>
                <a:off x="4103761" y="2440243"/>
                <a:ext cx="454396" cy="909780"/>
                <a:chOff x="-1248362" y="4644497"/>
                <a:chExt cx="454396" cy="909780"/>
              </a:xfrm>
            </p:grpSpPr>
            <p:sp>
              <p:nvSpPr>
                <p:cNvPr id="674" name="角丸四角形 177">
                  <a:extLst>
                    <a:ext uri="{FF2B5EF4-FFF2-40B4-BE49-F238E27FC236}">
                      <a16:creationId xmlns:a16="http://schemas.microsoft.com/office/drawing/2014/main" id="{6264FFB9-2277-40E7-A160-7FE64A45145C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E08F371B-555B-492B-92CC-D59C2C4B35B1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679" name="グループ化 678">
                    <a:extLst>
                      <a:ext uri="{FF2B5EF4-FFF2-40B4-BE49-F238E27FC236}">
                        <a16:creationId xmlns:a16="http://schemas.microsoft.com/office/drawing/2014/main" id="{5F4C4948-398C-4603-8382-A42A35E1EDE1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681" name="四角形: 角を丸くする 680">
                      <a:extLst>
                        <a:ext uri="{FF2B5EF4-FFF2-40B4-BE49-F238E27FC236}">
                          <a16:creationId xmlns:a16="http://schemas.microsoft.com/office/drawing/2014/main" id="{F4D0F967-C92A-489F-A4BF-50A72326A0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2" name="四角形: 角を丸くする 681">
                      <a:extLst>
                        <a:ext uri="{FF2B5EF4-FFF2-40B4-BE49-F238E27FC236}">
                          <a16:creationId xmlns:a16="http://schemas.microsoft.com/office/drawing/2014/main" id="{A37A4401-F402-4929-8075-E3ECD84BF3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3" name="フリーフォーム: 図形 682">
                      <a:extLst>
                        <a:ext uri="{FF2B5EF4-FFF2-40B4-BE49-F238E27FC236}">
                          <a16:creationId xmlns:a16="http://schemas.microsoft.com/office/drawing/2014/main" id="{D3F00A1A-1BA4-4391-92AE-FC68CAF860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4" name="フリーフォーム: 図形 683">
                      <a:extLst>
                        <a:ext uri="{FF2B5EF4-FFF2-40B4-BE49-F238E27FC236}">
                          <a16:creationId xmlns:a16="http://schemas.microsoft.com/office/drawing/2014/main" id="{2D4A4CC5-2EBB-4B02-A0D0-B16B5FE861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339D3FDA-6451-4D39-933A-CAD67BE3187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7106B065-2E68-4064-8411-AF33E4FB0089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677" name="台形 676">
                    <a:extLst>
                      <a:ext uri="{FF2B5EF4-FFF2-40B4-BE49-F238E27FC236}">
                        <a16:creationId xmlns:a16="http://schemas.microsoft.com/office/drawing/2014/main" id="{4D6B636C-0607-43F6-982D-18782CD7A746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78" name="片側の 2 つの角を丸めた四角形 186">
                    <a:extLst>
                      <a:ext uri="{FF2B5EF4-FFF2-40B4-BE49-F238E27FC236}">
                        <a16:creationId xmlns:a16="http://schemas.microsoft.com/office/drawing/2014/main" id="{7E8CCEE9-A229-4B41-94D6-1DAB0F4E038C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C49AFBBC-3876-454B-857C-2E2F7F1EF0E2}"/>
                  </a:ext>
                </a:extLst>
              </p:cNvPr>
              <p:cNvGrpSpPr/>
              <p:nvPr/>
            </p:nvGrpSpPr>
            <p:grpSpPr>
              <a:xfrm>
                <a:off x="3463679" y="2422933"/>
                <a:ext cx="424402" cy="896032"/>
                <a:chOff x="225179" y="458402"/>
                <a:chExt cx="424402" cy="896032"/>
              </a:xfrm>
            </p:grpSpPr>
            <p:sp>
              <p:nvSpPr>
                <p:cNvPr id="662" name="角丸四角形 177">
                  <a:extLst>
                    <a:ext uri="{FF2B5EF4-FFF2-40B4-BE49-F238E27FC236}">
                      <a16:creationId xmlns:a16="http://schemas.microsoft.com/office/drawing/2014/main" id="{DE275F95-43A1-43CF-B28F-C1995D268CE7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63" name="グループ化 662">
                  <a:extLst>
                    <a:ext uri="{FF2B5EF4-FFF2-40B4-BE49-F238E27FC236}">
                      <a16:creationId xmlns:a16="http://schemas.microsoft.com/office/drawing/2014/main" id="{0DE34853-EC57-44D5-A3FF-147641C391D6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664" name="グループ化 663">
                    <a:extLst>
                      <a:ext uri="{FF2B5EF4-FFF2-40B4-BE49-F238E27FC236}">
                        <a16:creationId xmlns:a16="http://schemas.microsoft.com/office/drawing/2014/main" id="{A1A9FDDF-D52C-4980-BD8B-62B6FE4B54D8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668" name="グループ化 667">
                      <a:extLst>
                        <a:ext uri="{FF2B5EF4-FFF2-40B4-BE49-F238E27FC236}">
                          <a16:creationId xmlns:a16="http://schemas.microsoft.com/office/drawing/2014/main" id="{13B9028E-ABE4-43B9-AB1B-36F9B54DCADC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670" name="四角形: 角を丸くする 669">
                        <a:extLst>
                          <a:ext uri="{FF2B5EF4-FFF2-40B4-BE49-F238E27FC236}">
                            <a16:creationId xmlns:a16="http://schemas.microsoft.com/office/drawing/2014/main" id="{34ED98A0-3735-4CBD-AE79-9952DF56A9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71" name="四角形: 角を丸くする 670">
                        <a:extLst>
                          <a:ext uri="{FF2B5EF4-FFF2-40B4-BE49-F238E27FC236}">
                            <a16:creationId xmlns:a16="http://schemas.microsoft.com/office/drawing/2014/main" id="{01B5D38D-4B8F-43B1-9583-26201A5507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72" name="フリーフォーム: 図形 671">
                        <a:extLst>
                          <a:ext uri="{FF2B5EF4-FFF2-40B4-BE49-F238E27FC236}">
                            <a16:creationId xmlns:a16="http://schemas.microsoft.com/office/drawing/2014/main" id="{A4B8E841-7764-4F05-AC26-40CFA46C66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73" name="フリーフォーム: 図形 672">
                        <a:extLst>
                          <a:ext uri="{FF2B5EF4-FFF2-40B4-BE49-F238E27FC236}">
                            <a16:creationId xmlns:a16="http://schemas.microsoft.com/office/drawing/2014/main" id="{ED1C5C8C-BCC9-44A2-AADB-F816F25EBC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69" name="フリーフォーム: 図形 668">
                      <a:extLst>
                        <a:ext uri="{FF2B5EF4-FFF2-40B4-BE49-F238E27FC236}">
                          <a16:creationId xmlns:a16="http://schemas.microsoft.com/office/drawing/2014/main" id="{9C582571-1264-428D-9FAB-D957A482CBB1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65" name="グループ化 664">
                    <a:extLst>
                      <a:ext uri="{FF2B5EF4-FFF2-40B4-BE49-F238E27FC236}">
                        <a16:creationId xmlns:a16="http://schemas.microsoft.com/office/drawing/2014/main" id="{C2117295-7B9E-4548-B15F-80006BA35274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666" name="台形 665">
                      <a:extLst>
                        <a:ext uri="{FF2B5EF4-FFF2-40B4-BE49-F238E27FC236}">
                          <a16:creationId xmlns:a16="http://schemas.microsoft.com/office/drawing/2014/main" id="{B848F78F-9560-44DE-8FBA-C9505746D940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67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1EF8226E-EA9E-4CAA-A833-86C5DF4C97F6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69701FE7-6D08-4E2A-8228-6D3BAEAB4C18}"/>
                </a:ext>
              </a:extLst>
            </p:cNvPr>
            <p:cNvGrpSpPr/>
            <p:nvPr/>
          </p:nvGrpSpPr>
          <p:grpSpPr>
            <a:xfrm>
              <a:off x="2526113" y="1989206"/>
              <a:ext cx="1080215" cy="364518"/>
              <a:chOff x="652624" y="1317391"/>
              <a:chExt cx="1080215" cy="364518"/>
            </a:xfrm>
          </p:grpSpPr>
          <p:sp>
            <p:nvSpPr>
              <p:cNvPr id="655" name="楕円 44">
                <a:extLst>
                  <a:ext uri="{FF2B5EF4-FFF2-40B4-BE49-F238E27FC236}">
                    <a16:creationId xmlns:a16="http://schemas.microsoft.com/office/drawing/2014/main" id="{62C1D86F-CD86-4FFA-B97A-3217B1DDA695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6" name="楕円 44">
                <a:extLst>
                  <a:ext uri="{FF2B5EF4-FFF2-40B4-BE49-F238E27FC236}">
                    <a16:creationId xmlns:a16="http://schemas.microsoft.com/office/drawing/2014/main" id="{1F852FDF-8FD4-4E20-BAAA-99D60B925C51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7" name="楕円 44">
                <a:extLst>
                  <a:ext uri="{FF2B5EF4-FFF2-40B4-BE49-F238E27FC236}">
                    <a16:creationId xmlns:a16="http://schemas.microsoft.com/office/drawing/2014/main" id="{18B27B9A-A6FE-47C9-B7A4-6FF58AC573A4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8" name="楕円 44">
                <a:extLst>
                  <a:ext uri="{FF2B5EF4-FFF2-40B4-BE49-F238E27FC236}">
                    <a16:creationId xmlns:a16="http://schemas.microsoft.com/office/drawing/2014/main" id="{5646D901-C86B-498D-B03E-F583887FFD8E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00" name="グループ化 699">
            <a:extLst>
              <a:ext uri="{FF2B5EF4-FFF2-40B4-BE49-F238E27FC236}">
                <a16:creationId xmlns:a16="http://schemas.microsoft.com/office/drawing/2014/main" id="{D314908D-DE82-4C49-ABDC-8B35B8C5CACB}"/>
              </a:ext>
            </a:extLst>
          </p:cNvPr>
          <p:cNvGrpSpPr/>
          <p:nvPr/>
        </p:nvGrpSpPr>
        <p:grpSpPr>
          <a:xfrm>
            <a:off x="653850" y="893678"/>
            <a:ext cx="1100740" cy="1439794"/>
            <a:chOff x="1268813" y="1989206"/>
            <a:chExt cx="1100740" cy="1439794"/>
          </a:xfrm>
        </p:grpSpPr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BC0A75A5-D3A5-4038-958E-619876973BEF}"/>
                </a:ext>
              </a:extLst>
            </p:cNvPr>
            <p:cNvGrpSpPr/>
            <p:nvPr/>
          </p:nvGrpSpPr>
          <p:grpSpPr>
            <a:xfrm>
              <a:off x="1274004" y="2131205"/>
              <a:ext cx="1095549" cy="1297795"/>
              <a:chOff x="2492129" y="2131205"/>
              <a:chExt cx="1095549" cy="1297795"/>
            </a:xfrm>
          </p:grpSpPr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052FE813-FFF7-464F-8D7D-7A232928365A}"/>
                  </a:ext>
                </a:extLst>
              </p:cNvPr>
              <p:cNvGrpSpPr/>
              <p:nvPr/>
            </p:nvGrpSpPr>
            <p:grpSpPr>
              <a:xfrm>
                <a:off x="2663099" y="2131205"/>
                <a:ext cx="719603" cy="1297795"/>
                <a:chOff x="2663099" y="2131205"/>
                <a:chExt cx="719603" cy="1297795"/>
              </a:xfrm>
            </p:grpSpPr>
            <p:sp>
              <p:nvSpPr>
                <p:cNvPr id="733" name="円/楕円 539">
                  <a:extLst>
                    <a:ext uri="{FF2B5EF4-FFF2-40B4-BE49-F238E27FC236}">
                      <a16:creationId xmlns:a16="http://schemas.microsoft.com/office/drawing/2014/main" id="{D4B20769-05E3-4091-BC05-15618C055201}"/>
                    </a:ext>
                  </a:extLst>
                </p:cNvPr>
                <p:cNvSpPr/>
                <p:nvPr/>
              </p:nvSpPr>
              <p:spPr>
                <a:xfrm>
                  <a:off x="2715858" y="2312165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4" name="円/楕円 540">
                  <a:extLst>
                    <a:ext uri="{FF2B5EF4-FFF2-40B4-BE49-F238E27FC236}">
                      <a16:creationId xmlns:a16="http://schemas.microsoft.com/office/drawing/2014/main" id="{A184860A-49F3-43C7-8CE2-93EDF7D742A0}"/>
                    </a:ext>
                  </a:extLst>
                </p:cNvPr>
                <p:cNvSpPr/>
                <p:nvPr/>
              </p:nvSpPr>
              <p:spPr>
                <a:xfrm>
                  <a:off x="2849778" y="2299406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5" name="フリーフォーム 1358">
                  <a:extLst>
                    <a:ext uri="{FF2B5EF4-FFF2-40B4-BE49-F238E27FC236}">
                      <a16:creationId xmlns:a16="http://schemas.microsoft.com/office/drawing/2014/main" id="{C3E538D3-A4D0-4CC9-ABDE-2593E6231F3B}"/>
                    </a:ext>
                  </a:extLst>
                </p:cNvPr>
                <p:cNvSpPr/>
                <p:nvPr/>
              </p:nvSpPr>
              <p:spPr>
                <a:xfrm>
                  <a:off x="2692572" y="2131205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6" name="片側の 2 つの角を丸めた四角形 1359">
                  <a:extLst>
                    <a:ext uri="{FF2B5EF4-FFF2-40B4-BE49-F238E27FC236}">
                      <a16:creationId xmlns:a16="http://schemas.microsoft.com/office/drawing/2014/main" id="{BAC29D8B-337B-4593-9B63-2EC66F8807B8}"/>
                    </a:ext>
                  </a:extLst>
                </p:cNvPr>
                <p:cNvSpPr/>
                <p:nvPr/>
              </p:nvSpPr>
              <p:spPr>
                <a:xfrm rot="10800000">
                  <a:off x="2952910" y="2732525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7" name="円/楕円 544">
                  <a:extLst>
                    <a:ext uri="{FF2B5EF4-FFF2-40B4-BE49-F238E27FC236}">
                      <a16:creationId xmlns:a16="http://schemas.microsoft.com/office/drawing/2014/main" id="{36A0BD5C-6799-4AEC-AFAB-3B24A0A61FD9}"/>
                    </a:ext>
                  </a:extLst>
                </p:cNvPr>
                <p:cNvSpPr/>
                <p:nvPr/>
              </p:nvSpPr>
              <p:spPr>
                <a:xfrm rot="20700000">
                  <a:off x="2663099" y="244885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8" name="円/楕円 545">
                  <a:extLst>
                    <a:ext uri="{FF2B5EF4-FFF2-40B4-BE49-F238E27FC236}">
                      <a16:creationId xmlns:a16="http://schemas.microsoft.com/office/drawing/2014/main" id="{31BF4116-97A8-45DD-AFEA-4218AD1A3B95}"/>
                    </a:ext>
                  </a:extLst>
                </p:cNvPr>
                <p:cNvSpPr/>
                <p:nvPr/>
              </p:nvSpPr>
              <p:spPr>
                <a:xfrm rot="900000" flipH="1">
                  <a:off x="3207767" y="244885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9" name="円/楕円 546">
                  <a:extLst>
                    <a:ext uri="{FF2B5EF4-FFF2-40B4-BE49-F238E27FC236}">
                      <a16:creationId xmlns:a16="http://schemas.microsoft.com/office/drawing/2014/main" id="{CE768E26-7602-454A-9E02-08B4CF5E430D}"/>
                    </a:ext>
                  </a:extLst>
                </p:cNvPr>
                <p:cNvSpPr/>
                <p:nvPr/>
              </p:nvSpPr>
              <p:spPr>
                <a:xfrm>
                  <a:off x="2746593" y="2208166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0" name="月 739">
                  <a:extLst>
                    <a:ext uri="{FF2B5EF4-FFF2-40B4-BE49-F238E27FC236}">
                      <a16:creationId xmlns:a16="http://schemas.microsoft.com/office/drawing/2014/main" id="{F1ABE6A8-9003-4440-A9C4-781FCD487F65}"/>
                    </a:ext>
                  </a:extLst>
                </p:cNvPr>
                <p:cNvSpPr/>
                <p:nvPr/>
              </p:nvSpPr>
              <p:spPr>
                <a:xfrm>
                  <a:off x="2728764" y="227724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1" name="月 740">
                  <a:extLst>
                    <a:ext uri="{FF2B5EF4-FFF2-40B4-BE49-F238E27FC236}">
                      <a16:creationId xmlns:a16="http://schemas.microsoft.com/office/drawing/2014/main" id="{D8FA6042-A7CF-43F1-B111-6492A519AC3E}"/>
                    </a:ext>
                  </a:extLst>
                </p:cNvPr>
                <p:cNvSpPr/>
                <p:nvPr/>
              </p:nvSpPr>
              <p:spPr>
                <a:xfrm flipH="1">
                  <a:off x="3237528" y="227724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2" name="月 741">
                  <a:extLst>
                    <a:ext uri="{FF2B5EF4-FFF2-40B4-BE49-F238E27FC236}">
                      <a16:creationId xmlns:a16="http://schemas.microsoft.com/office/drawing/2014/main" id="{5390C509-B72E-4C0E-A4B4-3CD5BF25A4B6}"/>
                    </a:ext>
                  </a:extLst>
                </p:cNvPr>
                <p:cNvSpPr/>
                <p:nvPr/>
              </p:nvSpPr>
              <p:spPr>
                <a:xfrm rot="1800000">
                  <a:off x="2737621" y="214853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3" name="月 742">
                  <a:extLst>
                    <a:ext uri="{FF2B5EF4-FFF2-40B4-BE49-F238E27FC236}">
                      <a16:creationId xmlns:a16="http://schemas.microsoft.com/office/drawing/2014/main" id="{576693C7-5717-4DE1-93EA-1665F1963CAA}"/>
                    </a:ext>
                  </a:extLst>
                </p:cNvPr>
                <p:cNvSpPr/>
                <p:nvPr/>
              </p:nvSpPr>
              <p:spPr>
                <a:xfrm rot="19800000" flipH="1">
                  <a:off x="3181864" y="214853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4" name="月 743">
                  <a:extLst>
                    <a:ext uri="{FF2B5EF4-FFF2-40B4-BE49-F238E27FC236}">
                      <a16:creationId xmlns:a16="http://schemas.microsoft.com/office/drawing/2014/main" id="{5F77756B-8678-4667-B67A-D0C3DBA89F06}"/>
                    </a:ext>
                  </a:extLst>
                </p:cNvPr>
                <p:cNvSpPr/>
                <p:nvPr/>
              </p:nvSpPr>
              <p:spPr>
                <a:xfrm rot="1800000">
                  <a:off x="2814650" y="2152276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5" name="月 744">
                  <a:extLst>
                    <a:ext uri="{FF2B5EF4-FFF2-40B4-BE49-F238E27FC236}">
                      <a16:creationId xmlns:a16="http://schemas.microsoft.com/office/drawing/2014/main" id="{01DCDAAA-55DC-4F95-A5E9-DC8EE3BE8042}"/>
                    </a:ext>
                  </a:extLst>
                </p:cNvPr>
                <p:cNvSpPr/>
                <p:nvPr/>
              </p:nvSpPr>
              <p:spPr>
                <a:xfrm rot="19800000" flipH="1">
                  <a:off x="3126882" y="2152274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6" name="月 745">
                  <a:extLst>
                    <a:ext uri="{FF2B5EF4-FFF2-40B4-BE49-F238E27FC236}">
                      <a16:creationId xmlns:a16="http://schemas.microsoft.com/office/drawing/2014/main" id="{40E6A1A4-59A1-4566-973F-F8E85103CC53}"/>
                    </a:ext>
                  </a:extLst>
                </p:cNvPr>
                <p:cNvSpPr/>
                <p:nvPr/>
              </p:nvSpPr>
              <p:spPr>
                <a:xfrm rot="1800000">
                  <a:off x="2881858" y="2161284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7" name="月 746">
                  <a:extLst>
                    <a:ext uri="{FF2B5EF4-FFF2-40B4-BE49-F238E27FC236}">
                      <a16:creationId xmlns:a16="http://schemas.microsoft.com/office/drawing/2014/main" id="{3F336361-2ADB-466F-99A3-09C21B3CF78B}"/>
                    </a:ext>
                  </a:extLst>
                </p:cNvPr>
                <p:cNvSpPr/>
                <p:nvPr/>
              </p:nvSpPr>
              <p:spPr>
                <a:xfrm rot="19800000" flipH="1">
                  <a:off x="3079020" y="2161286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8" name="月 747">
                  <a:extLst>
                    <a:ext uri="{FF2B5EF4-FFF2-40B4-BE49-F238E27FC236}">
                      <a16:creationId xmlns:a16="http://schemas.microsoft.com/office/drawing/2014/main" id="{D10E105A-A4F9-401B-A3A1-6C6C06142428}"/>
                    </a:ext>
                  </a:extLst>
                </p:cNvPr>
                <p:cNvSpPr/>
                <p:nvPr/>
              </p:nvSpPr>
              <p:spPr>
                <a:xfrm rot="5400000">
                  <a:off x="2865946" y="227657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9" name="円/楕円 609">
                  <a:extLst>
                    <a:ext uri="{FF2B5EF4-FFF2-40B4-BE49-F238E27FC236}">
                      <a16:creationId xmlns:a16="http://schemas.microsoft.com/office/drawing/2014/main" id="{A008939A-2F86-4086-86C0-0CADBEE8CAAB}"/>
                    </a:ext>
                  </a:extLst>
                </p:cNvPr>
                <p:cNvSpPr/>
                <p:nvPr/>
              </p:nvSpPr>
              <p:spPr>
                <a:xfrm>
                  <a:off x="2821096" y="2449067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0" name="月 749">
                  <a:extLst>
                    <a:ext uri="{FF2B5EF4-FFF2-40B4-BE49-F238E27FC236}">
                      <a16:creationId xmlns:a16="http://schemas.microsoft.com/office/drawing/2014/main" id="{B31DB295-C17A-46FF-8AFC-6E4928950F33}"/>
                    </a:ext>
                  </a:extLst>
                </p:cNvPr>
                <p:cNvSpPr/>
                <p:nvPr/>
              </p:nvSpPr>
              <p:spPr>
                <a:xfrm rot="5400000">
                  <a:off x="2870774" y="2393627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1" name="円/楕円 612">
                  <a:extLst>
                    <a:ext uri="{FF2B5EF4-FFF2-40B4-BE49-F238E27FC236}">
                      <a16:creationId xmlns:a16="http://schemas.microsoft.com/office/drawing/2014/main" id="{F1878AF7-F552-4F5E-83BA-10E90BA8D9C2}"/>
                    </a:ext>
                  </a:extLst>
                </p:cNvPr>
                <p:cNvSpPr/>
                <p:nvPr/>
              </p:nvSpPr>
              <p:spPr>
                <a:xfrm>
                  <a:off x="2851083" y="2466902"/>
                  <a:ext cx="90142" cy="8565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2" name="円/楕円 616">
                  <a:extLst>
                    <a:ext uri="{FF2B5EF4-FFF2-40B4-BE49-F238E27FC236}">
                      <a16:creationId xmlns:a16="http://schemas.microsoft.com/office/drawing/2014/main" id="{66F155DB-482D-40ED-A508-35EAF2D802F8}"/>
                    </a:ext>
                  </a:extLst>
                </p:cNvPr>
                <p:cNvSpPr/>
                <p:nvPr/>
              </p:nvSpPr>
              <p:spPr>
                <a:xfrm>
                  <a:off x="2872098" y="2486134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3" name="月 752">
                  <a:extLst>
                    <a:ext uri="{FF2B5EF4-FFF2-40B4-BE49-F238E27FC236}">
                      <a16:creationId xmlns:a16="http://schemas.microsoft.com/office/drawing/2014/main" id="{0054EC84-BC69-4A47-8E1E-FF86147F5B27}"/>
                    </a:ext>
                  </a:extLst>
                </p:cNvPr>
                <p:cNvSpPr/>
                <p:nvPr/>
              </p:nvSpPr>
              <p:spPr>
                <a:xfrm rot="5400000">
                  <a:off x="3139790" y="227657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4" name="円/楕円 619">
                  <a:extLst>
                    <a:ext uri="{FF2B5EF4-FFF2-40B4-BE49-F238E27FC236}">
                      <a16:creationId xmlns:a16="http://schemas.microsoft.com/office/drawing/2014/main" id="{272D86E5-A014-4D9C-8140-EB5D79A3D8DB}"/>
                    </a:ext>
                  </a:extLst>
                </p:cNvPr>
                <p:cNvSpPr/>
                <p:nvPr/>
              </p:nvSpPr>
              <p:spPr>
                <a:xfrm>
                  <a:off x="3094940" y="2449067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5" name="月 754">
                  <a:extLst>
                    <a:ext uri="{FF2B5EF4-FFF2-40B4-BE49-F238E27FC236}">
                      <a16:creationId xmlns:a16="http://schemas.microsoft.com/office/drawing/2014/main" id="{9E4D4035-C1E4-47B1-ADDB-26D2D3D95EA6}"/>
                    </a:ext>
                  </a:extLst>
                </p:cNvPr>
                <p:cNvSpPr/>
                <p:nvPr/>
              </p:nvSpPr>
              <p:spPr>
                <a:xfrm rot="5400000">
                  <a:off x="3144618" y="2393627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6" name="円/楕円 631">
                  <a:extLst>
                    <a:ext uri="{FF2B5EF4-FFF2-40B4-BE49-F238E27FC236}">
                      <a16:creationId xmlns:a16="http://schemas.microsoft.com/office/drawing/2014/main" id="{31E66B54-2837-4DAE-8E72-7B4797063E6A}"/>
                    </a:ext>
                  </a:extLst>
                </p:cNvPr>
                <p:cNvSpPr/>
                <p:nvPr/>
              </p:nvSpPr>
              <p:spPr>
                <a:xfrm>
                  <a:off x="3124927" y="2466902"/>
                  <a:ext cx="90142" cy="8565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7" name="円/楕円 641">
                  <a:extLst>
                    <a:ext uri="{FF2B5EF4-FFF2-40B4-BE49-F238E27FC236}">
                      <a16:creationId xmlns:a16="http://schemas.microsoft.com/office/drawing/2014/main" id="{A8DCDB95-A5C9-4BDC-8CF9-F69CD72A12C6}"/>
                    </a:ext>
                  </a:extLst>
                </p:cNvPr>
                <p:cNvSpPr/>
                <p:nvPr/>
              </p:nvSpPr>
              <p:spPr>
                <a:xfrm>
                  <a:off x="3145942" y="2486134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8" name="円/楕円 632">
                  <a:extLst>
                    <a:ext uri="{FF2B5EF4-FFF2-40B4-BE49-F238E27FC236}">
                      <a16:creationId xmlns:a16="http://schemas.microsoft.com/office/drawing/2014/main" id="{0FFEF2EE-EB78-4D59-A266-83D335427C53}"/>
                    </a:ext>
                  </a:extLst>
                </p:cNvPr>
                <p:cNvSpPr/>
                <p:nvPr/>
              </p:nvSpPr>
              <p:spPr>
                <a:xfrm>
                  <a:off x="2980616" y="2643366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9" name="片側の 2 つの角を丸めた四角形 1781">
                  <a:extLst>
                    <a:ext uri="{FF2B5EF4-FFF2-40B4-BE49-F238E27FC236}">
                      <a16:creationId xmlns:a16="http://schemas.microsoft.com/office/drawing/2014/main" id="{D4669D24-34AF-4707-8ED0-1144CB07F877}"/>
                    </a:ext>
                  </a:extLst>
                </p:cNvPr>
                <p:cNvSpPr/>
                <p:nvPr/>
              </p:nvSpPr>
              <p:spPr>
                <a:xfrm>
                  <a:off x="2743251" y="2886556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0" name="フリーフォーム 1782">
                  <a:extLst>
                    <a:ext uri="{FF2B5EF4-FFF2-40B4-BE49-F238E27FC236}">
                      <a16:creationId xmlns:a16="http://schemas.microsoft.com/office/drawing/2014/main" id="{1362E26F-0D0D-4033-926E-DBCB42E17AB0}"/>
                    </a:ext>
                  </a:extLst>
                </p:cNvPr>
                <p:cNvSpPr/>
                <p:nvPr/>
              </p:nvSpPr>
              <p:spPr>
                <a:xfrm>
                  <a:off x="2722285" y="2902797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1" name="直角三角形 760">
                  <a:extLst>
                    <a:ext uri="{FF2B5EF4-FFF2-40B4-BE49-F238E27FC236}">
                      <a16:creationId xmlns:a16="http://schemas.microsoft.com/office/drawing/2014/main" id="{E58EEC6C-FD62-4988-81DE-25DBBC84CC4B}"/>
                    </a:ext>
                  </a:extLst>
                </p:cNvPr>
                <p:cNvSpPr/>
                <p:nvPr/>
              </p:nvSpPr>
              <p:spPr>
                <a:xfrm rot="5400000">
                  <a:off x="2859079" y="2894053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2" name="直角三角形 761">
                  <a:extLst>
                    <a:ext uri="{FF2B5EF4-FFF2-40B4-BE49-F238E27FC236}">
                      <a16:creationId xmlns:a16="http://schemas.microsoft.com/office/drawing/2014/main" id="{E8EC9C43-0EC1-49B9-A6BC-D6919C947B12}"/>
                    </a:ext>
                  </a:extLst>
                </p:cNvPr>
                <p:cNvSpPr/>
                <p:nvPr/>
              </p:nvSpPr>
              <p:spPr>
                <a:xfrm rot="16200000" flipH="1">
                  <a:off x="3023816" y="2894053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3" name="円/楕円 3029">
                  <a:extLst>
                    <a:ext uri="{FF2B5EF4-FFF2-40B4-BE49-F238E27FC236}">
                      <a16:creationId xmlns:a16="http://schemas.microsoft.com/office/drawing/2014/main" id="{A617A7C7-2AB6-4CB9-9FD3-D43F162E05C9}"/>
                    </a:ext>
                  </a:extLst>
                </p:cNvPr>
                <p:cNvSpPr/>
                <p:nvPr/>
              </p:nvSpPr>
              <p:spPr>
                <a:xfrm>
                  <a:off x="2876773" y="2720084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C135DCE7-1450-4539-B2C6-066E86E3E99F}"/>
                  </a:ext>
                </a:extLst>
              </p:cNvPr>
              <p:cNvGrpSpPr/>
              <p:nvPr/>
            </p:nvGrpSpPr>
            <p:grpSpPr>
              <a:xfrm>
                <a:off x="3133282" y="2439178"/>
                <a:ext cx="454396" cy="909780"/>
                <a:chOff x="-1248362" y="4644497"/>
                <a:chExt cx="454396" cy="909780"/>
              </a:xfrm>
            </p:grpSpPr>
            <p:sp>
              <p:nvSpPr>
                <p:cNvPr id="722" name="角丸四角形 177">
                  <a:extLst>
                    <a:ext uri="{FF2B5EF4-FFF2-40B4-BE49-F238E27FC236}">
                      <a16:creationId xmlns:a16="http://schemas.microsoft.com/office/drawing/2014/main" id="{ECB95541-E47E-4F49-9CC2-49ACA3F4935F}"/>
                    </a:ext>
                  </a:extLst>
                </p:cNvPr>
                <p:cNvSpPr/>
                <p:nvPr/>
              </p:nvSpPr>
              <p:spPr>
                <a:xfrm rot="13326709">
                  <a:off x="-1248362" y="5274250"/>
                  <a:ext cx="454396" cy="181817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8126 h 338126"/>
                    <a:gd name="connsiteX1" fmla="*/ 167734 w 800381"/>
                    <a:gd name="connsiteY1" fmla="*/ 338126 h 338126"/>
                    <a:gd name="connsiteX2" fmla="*/ 0 w 800381"/>
                    <a:gd name="connsiteY2" fmla="*/ 170392 h 338126"/>
                    <a:gd name="connsiteX3" fmla="*/ 167734 w 800381"/>
                    <a:gd name="connsiteY3" fmla="*/ 2658 h 338126"/>
                    <a:gd name="connsiteX4" fmla="*/ 512885 w 800381"/>
                    <a:gd name="connsiteY4" fmla="*/ 0 h 338126"/>
                    <a:gd name="connsiteX0" fmla="*/ 800381 w 800381"/>
                    <a:gd name="connsiteY0" fmla="*/ 337953 h 337953"/>
                    <a:gd name="connsiteX1" fmla="*/ 167734 w 800381"/>
                    <a:gd name="connsiteY1" fmla="*/ 337953 h 337953"/>
                    <a:gd name="connsiteX2" fmla="*/ 0 w 800381"/>
                    <a:gd name="connsiteY2" fmla="*/ 170219 h 337953"/>
                    <a:gd name="connsiteX3" fmla="*/ 167734 w 800381"/>
                    <a:gd name="connsiteY3" fmla="*/ 2485 h 337953"/>
                    <a:gd name="connsiteX4" fmla="*/ 437644 w 800381"/>
                    <a:gd name="connsiteY4" fmla="*/ 0 h 337953"/>
                    <a:gd name="connsiteX0" fmla="*/ 800381 w 800381"/>
                    <a:gd name="connsiteY0" fmla="*/ 338327 h 338327"/>
                    <a:gd name="connsiteX1" fmla="*/ 167734 w 800381"/>
                    <a:gd name="connsiteY1" fmla="*/ 338327 h 338327"/>
                    <a:gd name="connsiteX2" fmla="*/ 0 w 800381"/>
                    <a:gd name="connsiteY2" fmla="*/ 170593 h 338327"/>
                    <a:gd name="connsiteX3" fmla="*/ 167734 w 800381"/>
                    <a:gd name="connsiteY3" fmla="*/ 2859 h 338327"/>
                    <a:gd name="connsiteX4" fmla="*/ 437644 w 800381"/>
                    <a:gd name="connsiteY4" fmla="*/ 374 h 338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8327">
                      <a:moveTo>
                        <a:pt x="800381" y="338327"/>
                      </a:moveTo>
                      <a:lnTo>
                        <a:pt x="167734" y="338327"/>
                      </a:lnTo>
                      <a:cubicBezTo>
                        <a:pt x="75097" y="338327"/>
                        <a:pt x="0" y="263230"/>
                        <a:pt x="0" y="170593"/>
                      </a:cubicBezTo>
                      <a:cubicBezTo>
                        <a:pt x="0" y="77956"/>
                        <a:pt x="75097" y="2859"/>
                        <a:pt x="167734" y="2859"/>
                      </a:cubicBezTo>
                      <a:cubicBezTo>
                        <a:pt x="378616" y="2859"/>
                        <a:pt x="353543" y="-1235"/>
                        <a:pt x="437644" y="374"/>
                      </a:cubicBez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23" name="グループ化 722">
                  <a:extLst>
                    <a:ext uri="{FF2B5EF4-FFF2-40B4-BE49-F238E27FC236}">
                      <a16:creationId xmlns:a16="http://schemas.microsoft.com/office/drawing/2014/main" id="{7D26ED74-5ED0-48AC-AB90-8F2513CBAE26}"/>
                    </a:ext>
                  </a:extLst>
                </p:cNvPr>
                <p:cNvGrpSpPr/>
                <p:nvPr/>
              </p:nvGrpSpPr>
              <p:grpSpPr>
                <a:xfrm>
                  <a:off x="-1237212" y="4644497"/>
                  <a:ext cx="258400" cy="459641"/>
                  <a:chOff x="7183311" y="1414825"/>
                  <a:chExt cx="412880" cy="734430"/>
                </a:xfrm>
              </p:grpSpPr>
              <p:grpSp>
                <p:nvGrpSpPr>
                  <p:cNvPr id="727" name="グループ化 726">
                    <a:extLst>
                      <a:ext uri="{FF2B5EF4-FFF2-40B4-BE49-F238E27FC236}">
                        <a16:creationId xmlns:a16="http://schemas.microsoft.com/office/drawing/2014/main" id="{0A187750-746C-40F1-8D0E-E72547A8897E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7238221" y="1414825"/>
                    <a:ext cx="172441" cy="734430"/>
                    <a:chOff x="5369264" y="1434420"/>
                    <a:chExt cx="172441" cy="734430"/>
                  </a:xfrm>
                </p:grpSpPr>
                <p:sp>
                  <p:nvSpPr>
                    <p:cNvPr id="729" name="四角形: 角を丸くする 728">
                      <a:extLst>
                        <a:ext uri="{FF2B5EF4-FFF2-40B4-BE49-F238E27FC236}">
                          <a16:creationId xmlns:a16="http://schemas.microsoft.com/office/drawing/2014/main" id="{5CD2E253-1918-4763-BFA3-B0F2C5A245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0894" y="1434421"/>
                      <a:ext cx="97788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0" name="四角形: 角を丸くする 729">
                      <a:extLst>
                        <a:ext uri="{FF2B5EF4-FFF2-40B4-BE49-F238E27FC236}">
                          <a16:creationId xmlns:a16="http://schemas.microsoft.com/office/drawing/2014/main" id="{FC39C9DF-00BF-42D6-85EA-8115DA4037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69264" y="1969733"/>
                      <a:ext cx="91830" cy="199117"/>
                    </a:xfrm>
                    <a:prstGeom prst="roundRect">
                      <a:avLst/>
                    </a:pr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1" name="フリーフォーム: 図形 730">
                      <a:extLst>
                        <a:ext uri="{FF2B5EF4-FFF2-40B4-BE49-F238E27FC236}">
                          <a16:creationId xmlns:a16="http://schemas.microsoft.com/office/drawing/2014/main" id="{D3141494-DE7A-4237-B010-D318339FB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3743" y="1434420"/>
                      <a:ext cx="57962" cy="734430"/>
                    </a:xfrm>
                    <a:custGeom>
                      <a:avLst/>
                      <a:gdLst>
                        <a:gd name="connsiteX0" fmla="*/ 1641 w 57962"/>
                        <a:gd name="connsiteY0" fmla="*/ 0 h 734430"/>
                        <a:gd name="connsiteX1" fmla="*/ 57962 w 57962"/>
                        <a:gd name="connsiteY1" fmla="*/ 367215 h 734430"/>
                        <a:gd name="connsiteX2" fmla="*/ 1641 w 57962"/>
                        <a:gd name="connsiteY2" fmla="*/ 734430 h 734430"/>
                        <a:gd name="connsiteX3" fmla="*/ 0 w 57962"/>
                        <a:gd name="connsiteY3" fmla="*/ 732270 h 734430"/>
                        <a:gd name="connsiteX4" fmla="*/ 0 w 57962"/>
                        <a:gd name="connsiteY4" fmla="*/ 2160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7962" h="734430">
                          <a:moveTo>
                            <a:pt x="1641" y="0"/>
                          </a:moveTo>
                          <a:cubicBezTo>
                            <a:pt x="32746" y="0"/>
                            <a:pt x="57962" y="164408"/>
                            <a:pt x="57962" y="367215"/>
                          </a:cubicBezTo>
                          <a:cubicBezTo>
                            <a:pt x="57962" y="570022"/>
                            <a:pt x="32746" y="734430"/>
                            <a:pt x="1641" y="734430"/>
                          </a:cubicBezTo>
                          <a:lnTo>
                            <a:pt x="0" y="732270"/>
                          </a:lnTo>
                          <a:lnTo>
                            <a:pt x="0" y="2160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2" name="フリーフォーム: 図形 731">
                      <a:extLst>
                        <a:ext uri="{FF2B5EF4-FFF2-40B4-BE49-F238E27FC236}">
                          <a16:creationId xmlns:a16="http://schemas.microsoft.com/office/drawing/2014/main" id="{DFA17FA1-2106-4A5F-9ED2-DD4EF94CD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1108" y="1434420"/>
                      <a:ext cx="57963" cy="734430"/>
                    </a:xfrm>
                    <a:custGeom>
                      <a:avLst/>
                      <a:gdLst>
                        <a:gd name="connsiteX0" fmla="*/ 0 w 83466"/>
                        <a:gd name="connsiteY0" fmla="*/ 0 h 734430"/>
                        <a:gd name="connsiteX1" fmla="*/ 83466 w 83466"/>
                        <a:gd name="connsiteY1" fmla="*/ 0 h 734430"/>
                        <a:gd name="connsiteX2" fmla="*/ 83466 w 83466"/>
                        <a:gd name="connsiteY2" fmla="*/ 734430 h 734430"/>
                        <a:gd name="connsiteX3" fmla="*/ 0 w 83466"/>
                        <a:gd name="connsiteY3" fmla="*/ 734430 h 734430"/>
                        <a:gd name="connsiteX4" fmla="*/ 0 w 83466"/>
                        <a:gd name="connsiteY4" fmla="*/ 539215 h 734430"/>
                        <a:gd name="connsiteX5" fmla="*/ 11923 w 83466"/>
                        <a:gd name="connsiteY5" fmla="*/ 518070 h 734430"/>
                        <a:gd name="connsiteX6" fmla="*/ 35677 w 83466"/>
                        <a:gd name="connsiteY6" fmla="*/ 367215 h 734430"/>
                        <a:gd name="connsiteX7" fmla="*/ 11923 w 83466"/>
                        <a:gd name="connsiteY7" fmla="*/ 216360 h 734430"/>
                        <a:gd name="connsiteX8" fmla="*/ 0 w 83466"/>
                        <a:gd name="connsiteY8" fmla="*/ 195215 h 734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83466" h="734430">
                          <a:moveTo>
                            <a:pt x="0" y="0"/>
                          </a:moveTo>
                          <a:lnTo>
                            <a:pt x="83466" y="0"/>
                          </a:lnTo>
                          <a:lnTo>
                            <a:pt x="83466" y="734430"/>
                          </a:lnTo>
                          <a:lnTo>
                            <a:pt x="0" y="734430"/>
                          </a:lnTo>
                          <a:lnTo>
                            <a:pt x="0" y="539215"/>
                          </a:lnTo>
                          <a:lnTo>
                            <a:pt x="11923" y="518070"/>
                          </a:lnTo>
                          <a:cubicBezTo>
                            <a:pt x="26600" y="479463"/>
                            <a:pt x="35677" y="426128"/>
                            <a:pt x="35677" y="367215"/>
                          </a:cubicBezTo>
                          <a:cubicBezTo>
                            <a:pt x="35677" y="308303"/>
                            <a:pt x="26600" y="254967"/>
                            <a:pt x="11923" y="216360"/>
                          </a:cubicBezTo>
                          <a:lnTo>
                            <a:pt x="0" y="195215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3B246519-1666-497A-96C4-BE416B6CDD2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7175427" y="1670252"/>
                    <a:ext cx="428648" cy="412880"/>
                  </a:xfrm>
                  <a:custGeom>
                    <a:avLst/>
                    <a:gdLst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214252 w 341584"/>
                      <a:gd name="connsiteY14" fmla="*/ 23370 h 329017"/>
                      <a:gd name="connsiteX15" fmla="*/ 128519 w 341584"/>
                      <a:gd name="connsiteY15" fmla="*/ 0 h 329017"/>
                      <a:gd name="connsiteX16" fmla="*/ 109813 w 341584"/>
                      <a:gd name="connsiteY16" fmla="*/ 7748 h 329017"/>
                      <a:gd name="connsiteX17" fmla="*/ 104243 w 341584"/>
                      <a:gd name="connsiteY17" fmla="*/ 21195 h 329017"/>
                      <a:gd name="connsiteX18" fmla="*/ 97652 w 341584"/>
                      <a:gd name="connsiteY18" fmla="*/ 18465 h 329017"/>
                      <a:gd name="connsiteX19" fmla="*/ 75454 w 341584"/>
                      <a:gd name="connsiteY19" fmla="*/ 27660 h 329017"/>
                      <a:gd name="connsiteX20" fmla="*/ 68885 w 341584"/>
                      <a:gd name="connsiteY20" fmla="*/ 43519 h 329017"/>
                      <a:gd name="connsiteX21" fmla="*/ 64136 w 341584"/>
                      <a:gd name="connsiteY21" fmla="*/ 41551 h 329017"/>
                      <a:gd name="connsiteX22" fmla="*/ 32742 w 341584"/>
                      <a:gd name="connsiteY22" fmla="*/ 72945 h 329017"/>
                      <a:gd name="connsiteX23" fmla="*/ 32742 w 341584"/>
                      <a:gd name="connsiteY23" fmla="*/ 73777 h 329017"/>
                      <a:gd name="connsiteX24" fmla="*/ 29209 w 341584"/>
                      <a:gd name="connsiteY24" fmla="*/ 72314 h 329017"/>
                      <a:gd name="connsiteX25" fmla="*/ 419 w 341584"/>
                      <a:gd name="connsiteY25" fmla="*/ 101104 h 329017"/>
                      <a:gd name="connsiteX26" fmla="*/ 419 w 341584"/>
                      <a:gd name="connsiteY26" fmla="*/ 172637 h 329017"/>
                      <a:gd name="connsiteX27" fmla="*/ 567 w 341584"/>
                      <a:gd name="connsiteY27" fmla="*/ 172995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12006 w 341584"/>
                      <a:gd name="connsiteY13" fmla="*/ 26182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7247 w 341584"/>
                      <a:gd name="connsiteY13" fmla="*/ 33328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201555 w 341584"/>
                      <a:gd name="connsiteY13" fmla="*/ 37124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  <a:gd name="connsiteX0" fmla="*/ 0 w 341584"/>
                      <a:gd name="connsiteY0" fmla="*/ 175804 h 329017"/>
                      <a:gd name="connsiteX1" fmla="*/ 7667 w 341584"/>
                      <a:gd name="connsiteY1" fmla="*/ 213777 h 329017"/>
                      <a:gd name="connsiteX2" fmla="*/ 97556 w 341584"/>
                      <a:gd name="connsiteY2" fmla="*/ 273359 h 329017"/>
                      <a:gd name="connsiteX3" fmla="*/ 153991 w 341584"/>
                      <a:gd name="connsiteY3" fmla="*/ 273360 h 329017"/>
                      <a:gd name="connsiteX4" fmla="*/ 171616 w 341584"/>
                      <a:gd name="connsiteY4" fmla="*/ 269802 h 329017"/>
                      <a:gd name="connsiteX5" fmla="*/ 282040 w 341584"/>
                      <a:gd name="connsiteY5" fmla="*/ 329017 h 329017"/>
                      <a:gd name="connsiteX6" fmla="*/ 341584 w 341584"/>
                      <a:gd name="connsiteY6" fmla="*/ 157287 h 329017"/>
                      <a:gd name="connsiteX7" fmla="*/ 244332 w 341584"/>
                      <a:gd name="connsiteY7" fmla="*/ 140063 h 329017"/>
                      <a:gd name="connsiteX8" fmla="*/ 243881 w 341584"/>
                      <a:gd name="connsiteY8" fmla="*/ 137832 h 329017"/>
                      <a:gd name="connsiteX9" fmla="*/ 183002 w 341584"/>
                      <a:gd name="connsiteY9" fmla="*/ 82635 h 329017"/>
                      <a:gd name="connsiteX10" fmla="*/ 154974 w 341584"/>
                      <a:gd name="connsiteY10" fmla="*/ 78398 h 329017"/>
                      <a:gd name="connsiteX11" fmla="*/ 154974 w 341584"/>
                      <a:gd name="connsiteY11" fmla="*/ 62788 h 329017"/>
                      <a:gd name="connsiteX12" fmla="*/ 165252 w 341584"/>
                      <a:gd name="connsiteY12" fmla="*/ 65542 h 329017"/>
                      <a:gd name="connsiteX13" fmla="*/ 197760 w 341584"/>
                      <a:gd name="connsiteY13" fmla="*/ 33330 h 329017"/>
                      <a:gd name="connsiteX14" fmla="*/ 128519 w 341584"/>
                      <a:gd name="connsiteY14" fmla="*/ 0 h 329017"/>
                      <a:gd name="connsiteX15" fmla="*/ 109813 w 341584"/>
                      <a:gd name="connsiteY15" fmla="*/ 7748 h 329017"/>
                      <a:gd name="connsiteX16" fmla="*/ 104243 w 341584"/>
                      <a:gd name="connsiteY16" fmla="*/ 21195 h 329017"/>
                      <a:gd name="connsiteX17" fmla="*/ 97652 w 341584"/>
                      <a:gd name="connsiteY17" fmla="*/ 18465 h 329017"/>
                      <a:gd name="connsiteX18" fmla="*/ 75454 w 341584"/>
                      <a:gd name="connsiteY18" fmla="*/ 27660 h 329017"/>
                      <a:gd name="connsiteX19" fmla="*/ 68885 w 341584"/>
                      <a:gd name="connsiteY19" fmla="*/ 43519 h 329017"/>
                      <a:gd name="connsiteX20" fmla="*/ 64136 w 341584"/>
                      <a:gd name="connsiteY20" fmla="*/ 41551 h 329017"/>
                      <a:gd name="connsiteX21" fmla="*/ 32742 w 341584"/>
                      <a:gd name="connsiteY21" fmla="*/ 72945 h 329017"/>
                      <a:gd name="connsiteX22" fmla="*/ 32742 w 341584"/>
                      <a:gd name="connsiteY22" fmla="*/ 73777 h 329017"/>
                      <a:gd name="connsiteX23" fmla="*/ 29209 w 341584"/>
                      <a:gd name="connsiteY23" fmla="*/ 72314 h 329017"/>
                      <a:gd name="connsiteX24" fmla="*/ 419 w 341584"/>
                      <a:gd name="connsiteY24" fmla="*/ 101104 h 329017"/>
                      <a:gd name="connsiteX25" fmla="*/ 419 w 341584"/>
                      <a:gd name="connsiteY25" fmla="*/ 172637 h 329017"/>
                      <a:gd name="connsiteX26" fmla="*/ 567 w 341584"/>
                      <a:gd name="connsiteY26" fmla="*/ 172995 h 329017"/>
                      <a:gd name="connsiteX27" fmla="*/ 0 w 341584"/>
                      <a:gd name="connsiteY27" fmla="*/ 175804 h 329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1584" h="329017">
                        <a:moveTo>
                          <a:pt x="0" y="175804"/>
                        </a:moveTo>
                        <a:lnTo>
                          <a:pt x="7667" y="213777"/>
                        </a:lnTo>
                        <a:cubicBezTo>
                          <a:pt x="22477" y="248791"/>
                          <a:pt x="57147" y="273359"/>
                          <a:pt x="97556" y="273359"/>
                        </a:cubicBezTo>
                        <a:lnTo>
                          <a:pt x="153991" y="273360"/>
                        </a:lnTo>
                        <a:lnTo>
                          <a:pt x="171616" y="269802"/>
                        </a:lnTo>
                        <a:lnTo>
                          <a:pt x="282040" y="329017"/>
                        </a:lnTo>
                        <a:lnTo>
                          <a:pt x="341584" y="157287"/>
                        </a:lnTo>
                        <a:lnTo>
                          <a:pt x="244332" y="140063"/>
                        </a:lnTo>
                        <a:cubicBezTo>
                          <a:pt x="244182" y="139319"/>
                          <a:pt x="244031" y="138576"/>
                          <a:pt x="243881" y="137832"/>
                        </a:cubicBezTo>
                        <a:cubicBezTo>
                          <a:pt x="232775" y="111571"/>
                          <a:pt x="210495" y="91186"/>
                          <a:pt x="183002" y="82635"/>
                        </a:cubicBezTo>
                        <a:lnTo>
                          <a:pt x="154974" y="78398"/>
                        </a:lnTo>
                        <a:lnTo>
                          <a:pt x="154974" y="62788"/>
                        </a:lnTo>
                        <a:lnTo>
                          <a:pt x="165252" y="65542"/>
                        </a:lnTo>
                        <a:cubicBezTo>
                          <a:pt x="177353" y="56069"/>
                          <a:pt x="185659" y="48496"/>
                          <a:pt x="197760" y="33330"/>
                        </a:cubicBezTo>
                        <a:lnTo>
                          <a:pt x="128519" y="0"/>
                        </a:lnTo>
                        <a:cubicBezTo>
                          <a:pt x="121214" y="0"/>
                          <a:pt x="114600" y="2962"/>
                          <a:pt x="109813" y="7748"/>
                        </a:cubicBezTo>
                        <a:lnTo>
                          <a:pt x="104243" y="21195"/>
                        </a:lnTo>
                        <a:lnTo>
                          <a:pt x="97652" y="18465"/>
                        </a:lnTo>
                        <a:cubicBezTo>
                          <a:pt x="88983" y="18465"/>
                          <a:pt x="81135" y="21979"/>
                          <a:pt x="75454" y="27660"/>
                        </a:cubicBezTo>
                        <a:lnTo>
                          <a:pt x="68885" y="43519"/>
                        </a:lnTo>
                        <a:lnTo>
                          <a:pt x="64136" y="41551"/>
                        </a:lnTo>
                        <a:cubicBezTo>
                          <a:pt x="46798" y="41551"/>
                          <a:pt x="32742" y="55606"/>
                          <a:pt x="32742" y="72945"/>
                        </a:cubicBezTo>
                        <a:lnTo>
                          <a:pt x="32742" y="73777"/>
                        </a:lnTo>
                        <a:lnTo>
                          <a:pt x="29209" y="72314"/>
                        </a:lnTo>
                        <a:cubicBezTo>
                          <a:pt x="13309" y="72314"/>
                          <a:pt x="419" y="85204"/>
                          <a:pt x="419" y="101104"/>
                        </a:cubicBezTo>
                        <a:lnTo>
                          <a:pt x="419" y="172637"/>
                        </a:lnTo>
                        <a:lnTo>
                          <a:pt x="567" y="172995"/>
                        </a:lnTo>
                        <a:lnTo>
                          <a:pt x="0" y="17580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50A28104-34FA-45DD-8F68-C233A9BFA1C7}"/>
                    </a:ext>
                  </a:extLst>
                </p:cNvPr>
                <p:cNvGrpSpPr/>
                <p:nvPr/>
              </p:nvGrpSpPr>
              <p:grpSpPr>
                <a:xfrm>
                  <a:off x="-1129105" y="4997188"/>
                  <a:ext cx="261424" cy="557089"/>
                  <a:chOff x="7317555" y="1960384"/>
                  <a:chExt cx="486462" cy="1036638"/>
                </a:xfrm>
              </p:grpSpPr>
              <p:sp>
                <p:nvSpPr>
                  <p:cNvPr id="725" name="台形 724">
                    <a:extLst>
                      <a:ext uri="{FF2B5EF4-FFF2-40B4-BE49-F238E27FC236}">
                        <a16:creationId xmlns:a16="http://schemas.microsoft.com/office/drawing/2014/main" id="{1D5CFEA1-2E5D-43D8-93C1-B0AE910CD593}"/>
                      </a:ext>
                    </a:extLst>
                  </p:cNvPr>
                  <p:cNvSpPr/>
                  <p:nvPr/>
                </p:nvSpPr>
                <p:spPr>
                  <a:xfrm rot="20503523">
                    <a:off x="7317555" y="1960384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26" name="片側の 2 つの角を丸めた四角形 186">
                    <a:extLst>
                      <a:ext uri="{FF2B5EF4-FFF2-40B4-BE49-F238E27FC236}">
                        <a16:creationId xmlns:a16="http://schemas.microsoft.com/office/drawing/2014/main" id="{8920D896-6B40-4593-A3ED-216BB527DD28}"/>
                      </a:ext>
                    </a:extLst>
                  </p:cNvPr>
                  <p:cNvSpPr/>
                  <p:nvPr/>
                </p:nvSpPr>
                <p:spPr>
                  <a:xfrm rot="9687502">
                    <a:off x="7466309" y="2089115"/>
                    <a:ext cx="337708" cy="90790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64C0A909-ED56-409E-9249-411E888BEEE4}"/>
                  </a:ext>
                </a:extLst>
              </p:cNvPr>
              <p:cNvGrpSpPr/>
              <p:nvPr/>
            </p:nvGrpSpPr>
            <p:grpSpPr>
              <a:xfrm>
                <a:off x="2492129" y="2420552"/>
                <a:ext cx="424402" cy="896032"/>
                <a:chOff x="225179" y="458402"/>
                <a:chExt cx="424402" cy="896032"/>
              </a:xfrm>
            </p:grpSpPr>
            <p:sp>
              <p:nvSpPr>
                <p:cNvPr id="710" name="角丸四角形 177">
                  <a:extLst>
                    <a:ext uri="{FF2B5EF4-FFF2-40B4-BE49-F238E27FC236}">
                      <a16:creationId xmlns:a16="http://schemas.microsoft.com/office/drawing/2014/main" id="{315924E0-1A46-4524-816C-CB6B70C4E8AD}"/>
                    </a:ext>
                  </a:extLst>
                </p:cNvPr>
                <p:cNvSpPr/>
                <p:nvPr/>
              </p:nvSpPr>
              <p:spPr>
                <a:xfrm rot="18980601">
                  <a:off x="227957" y="1099387"/>
                  <a:ext cx="421624" cy="176933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304095 w 800381"/>
                    <a:gd name="connsiteY0" fmla="*/ 335877 h 335877"/>
                    <a:gd name="connsiteX1" fmla="*/ 167734 w 800381"/>
                    <a:gd name="connsiteY1" fmla="*/ 335468 h 335877"/>
                    <a:gd name="connsiteX2" fmla="*/ 0 w 800381"/>
                    <a:gd name="connsiteY2" fmla="*/ 167734 h 335877"/>
                    <a:gd name="connsiteX3" fmla="*/ 167734 w 800381"/>
                    <a:gd name="connsiteY3" fmla="*/ 0 h 335877"/>
                    <a:gd name="connsiteX4" fmla="*/ 800381 w 800381"/>
                    <a:gd name="connsiteY4" fmla="*/ 0 h 33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877">
                      <a:moveTo>
                        <a:pt x="304095" y="335877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8371BD10-3698-4139-8841-87143EA2D196}"/>
                    </a:ext>
                  </a:extLst>
                </p:cNvPr>
                <p:cNvGrpSpPr/>
                <p:nvPr/>
              </p:nvGrpSpPr>
              <p:grpSpPr>
                <a:xfrm rot="20814189" flipH="1">
                  <a:off x="225179" y="458402"/>
                  <a:ext cx="341165" cy="896032"/>
                  <a:chOff x="1229139" y="685040"/>
                  <a:chExt cx="647645" cy="1700965"/>
                </a:xfrm>
              </p:grpSpPr>
              <p:grpSp>
                <p:nvGrpSpPr>
                  <p:cNvPr id="712" name="グループ化 711">
                    <a:extLst>
                      <a:ext uri="{FF2B5EF4-FFF2-40B4-BE49-F238E27FC236}">
                        <a16:creationId xmlns:a16="http://schemas.microsoft.com/office/drawing/2014/main" id="{27AC0462-ACFB-44C2-B402-9F99CF56A4F3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39" y="685040"/>
                    <a:ext cx="412880" cy="734430"/>
                    <a:chOff x="7183311" y="1414825"/>
                    <a:chExt cx="412880" cy="734430"/>
                  </a:xfrm>
                </p:grpSpPr>
                <p:grpSp>
                  <p:nvGrpSpPr>
                    <p:cNvPr id="716" name="グループ化 715">
                      <a:extLst>
                        <a:ext uri="{FF2B5EF4-FFF2-40B4-BE49-F238E27FC236}">
                          <a16:creationId xmlns:a16="http://schemas.microsoft.com/office/drawing/2014/main" id="{0582B76D-ECED-4900-AA3D-EED31E6CF54B}"/>
                        </a:ext>
                      </a:extLst>
                    </p:cNvPr>
                    <p:cNvGrpSpPr/>
                    <p:nvPr/>
                  </p:nvGrpSpPr>
                  <p:grpSpPr>
                    <a:xfrm rot="1800000">
                      <a:off x="7238221" y="1414825"/>
                      <a:ext cx="172441" cy="734430"/>
                      <a:chOff x="5369264" y="1434420"/>
                      <a:chExt cx="172441" cy="734430"/>
                    </a:xfrm>
                  </p:grpSpPr>
                  <p:sp>
                    <p:nvSpPr>
                      <p:cNvPr id="718" name="四角形: 角を丸くする 717">
                        <a:extLst>
                          <a:ext uri="{FF2B5EF4-FFF2-40B4-BE49-F238E27FC236}">
                            <a16:creationId xmlns:a16="http://schemas.microsoft.com/office/drawing/2014/main" id="{9D8C719B-0F63-4E13-AD93-22661A351F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70894" y="1434421"/>
                        <a:ext cx="97788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19" name="四角形: 角を丸くする 718">
                        <a:extLst>
                          <a:ext uri="{FF2B5EF4-FFF2-40B4-BE49-F238E27FC236}">
                            <a16:creationId xmlns:a16="http://schemas.microsoft.com/office/drawing/2014/main" id="{A4B74EDE-F03F-4E22-B4CC-8D7F276857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9264" y="1969733"/>
                        <a:ext cx="91830" cy="199117"/>
                      </a:xfrm>
                      <a:prstGeom prst="roundRect">
                        <a:avLst/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20" name="フリーフォーム: 図形 719">
                        <a:extLst>
                          <a:ext uri="{FF2B5EF4-FFF2-40B4-BE49-F238E27FC236}">
                            <a16:creationId xmlns:a16="http://schemas.microsoft.com/office/drawing/2014/main" id="{63546C90-65C4-490A-A5EA-2C57646E68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83743" y="1434420"/>
                        <a:ext cx="57962" cy="734430"/>
                      </a:xfrm>
                      <a:custGeom>
                        <a:avLst/>
                        <a:gdLst>
                          <a:gd name="connsiteX0" fmla="*/ 1641 w 57962"/>
                          <a:gd name="connsiteY0" fmla="*/ 0 h 734430"/>
                          <a:gd name="connsiteX1" fmla="*/ 57962 w 57962"/>
                          <a:gd name="connsiteY1" fmla="*/ 367215 h 734430"/>
                          <a:gd name="connsiteX2" fmla="*/ 1641 w 57962"/>
                          <a:gd name="connsiteY2" fmla="*/ 734430 h 734430"/>
                          <a:gd name="connsiteX3" fmla="*/ 0 w 57962"/>
                          <a:gd name="connsiteY3" fmla="*/ 732270 h 734430"/>
                          <a:gd name="connsiteX4" fmla="*/ 0 w 57962"/>
                          <a:gd name="connsiteY4" fmla="*/ 2160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7962" h="734430">
                            <a:moveTo>
                              <a:pt x="1641" y="0"/>
                            </a:moveTo>
                            <a:cubicBezTo>
                              <a:pt x="32746" y="0"/>
                              <a:pt x="57962" y="164408"/>
                              <a:pt x="57962" y="367215"/>
                            </a:cubicBezTo>
                            <a:cubicBezTo>
                              <a:pt x="57962" y="570022"/>
                              <a:pt x="32746" y="734430"/>
                              <a:pt x="1641" y="734430"/>
                            </a:cubicBezTo>
                            <a:lnTo>
                              <a:pt x="0" y="732270"/>
                            </a:lnTo>
                            <a:lnTo>
                              <a:pt x="0" y="2160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21" name="フリーフォーム: 図形 720">
                        <a:extLst>
                          <a:ext uri="{FF2B5EF4-FFF2-40B4-BE49-F238E27FC236}">
                            <a16:creationId xmlns:a16="http://schemas.microsoft.com/office/drawing/2014/main" id="{BE6AF465-2A7D-4994-8145-A3E202B3AB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1108" y="1434420"/>
                        <a:ext cx="57963" cy="734430"/>
                      </a:xfrm>
                      <a:custGeom>
                        <a:avLst/>
                        <a:gdLst>
                          <a:gd name="connsiteX0" fmla="*/ 0 w 83466"/>
                          <a:gd name="connsiteY0" fmla="*/ 0 h 734430"/>
                          <a:gd name="connsiteX1" fmla="*/ 83466 w 83466"/>
                          <a:gd name="connsiteY1" fmla="*/ 0 h 734430"/>
                          <a:gd name="connsiteX2" fmla="*/ 83466 w 83466"/>
                          <a:gd name="connsiteY2" fmla="*/ 734430 h 734430"/>
                          <a:gd name="connsiteX3" fmla="*/ 0 w 83466"/>
                          <a:gd name="connsiteY3" fmla="*/ 734430 h 734430"/>
                          <a:gd name="connsiteX4" fmla="*/ 0 w 83466"/>
                          <a:gd name="connsiteY4" fmla="*/ 539215 h 734430"/>
                          <a:gd name="connsiteX5" fmla="*/ 11923 w 83466"/>
                          <a:gd name="connsiteY5" fmla="*/ 518070 h 734430"/>
                          <a:gd name="connsiteX6" fmla="*/ 35677 w 83466"/>
                          <a:gd name="connsiteY6" fmla="*/ 367215 h 734430"/>
                          <a:gd name="connsiteX7" fmla="*/ 11923 w 83466"/>
                          <a:gd name="connsiteY7" fmla="*/ 216360 h 734430"/>
                          <a:gd name="connsiteX8" fmla="*/ 0 w 83466"/>
                          <a:gd name="connsiteY8" fmla="*/ 195215 h 7344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83466" h="734430">
                            <a:moveTo>
                              <a:pt x="0" y="0"/>
                            </a:moveTo>
                            <a:lnTo>
                              <a:pt x="83466" y="0"/>
                            </a:lnTo>
                            <a:lnTo>
                              <a:pt x="83466" y="734430"/>
                            </a:lnTo>
                            <a:lnTo>
                              <a:pt x="0" y="734430"/>
                            </a:lnTo>
                            <a:lnTo>
                              <a:pt x="0" y="539215"/>
                            </a:lnTo>
                            <a:lnTo>
                              <a:pt x="11923" y="518070"/>
                            </a:lnTo>
                            <a:cubicBezTo>
                              <a:pt x="26600" y="479463"/>
                              <a:pt x="35677" y="426128"/>
                              <a:pt x="35677" y="367215"/>
                            </a:cubicBezTo>
                            <a:cubicBezTo>
                              <a:pt x="35677" y="308303"/>
                              <a:pt x="26600" y="254967"/>
                              <a:pt x="11923" y="216360"/>
                            </a:cubicBezTo>
                            <a:lnTo>
                              <a:pt x="0" y="195215"/>
                            </a:ln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717" name="フリーフォーム: 図形 716">
                      <a:extLst>
                        <a:ext uri="{FF2B5EF4-FFF2-40B4-BE49-F238E27FC236}">
                          <a16:creationId xmlns:a16="http://schemas.microsoft.com/office/drawing/2014/main" id="{CB8AD3B6-A109-49D8-9E0F-D9C4D5EAE49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7175427" y="1670252"/>
                      <a:ext cx="428648" cy="412880"/>
                    </a:xfrm>
                    <a:custGeom>
                      <a:avLst/>
                      <a:gdLst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214252 w 341584"/>
                        <a:gd name="connsiteY14" fmla="*/ 23370 h 329017"/>
                        <a:gd name="connsiteX15" fmla="*/ 128519 w 341584"/>
                        <a:gd name="connsiteY15" fmla="*/ 0 h 329017"/>
                        <a:gd name="connsiteX16" fmla="*/ 109813 w 341584"/>
                        <a:gd name="connsiteY16" fmla="*/ 7748 h 329017"/>
                        <a:gd name="connsiteX17" fmla="*/ 104243 w 341584"/>
                        <a:gd name="connsiteY17" fmla="*/ 21195 h 329017"/>
                        <a:gd name="connsiteX18" fmla="*/ 97652 w 341584"/>
                        <a:gd name="connsiteY18" fmla="*/ 18465 h 329017"/>
                        <a:gd name="connsiteX19" fmla="*/ 75454 w 341584"/>
                        <a:gd name="connsiteY19" fmla="*/ 27660 h 329017"/>
                        <a:gd name="connsiteX20" fmla="*/ 68885 w 341584"/>
                        <a:gd name="connsiteY20" fmla="*/ 43519 h 329017"/>
                        <a:gd name="connsiteX21" fmla="*/ 64136 w 341584"/>
                        <a:gd name="connsiteY21" fmla="*/ 41551 h 329017"/>
                        <a:gd name="connsiteX22" fmla="*/ 32742 w 341584"/>
                        <a:gd name="connsiteY22" fmla="*/ 72945 h 329017"/>
                        <a:gd name="connsiteX23" fmla="*/ 32742 w 341584"/>
                        <a:gd name="connsiteY23" fmla="*/ 73777 h 329017"/>
                        <a:gd name="connsiteX24" fmla="*/ 29209 w 341584"/>
                        <a:gd name="connsiteY24" fmla="*/ 72314 h 329017"/>
                        <a:gd name="connsiteX25" fmla="*/ 419 w 341584"/>
                        <a:gd name="connsiteY25" fmla="*/ 101104 h 329017"/>
                        <a:gd name="connsiteX26" fmla="*/ 419 w 341584"/>
                        <a:gd name="connsiteY26" fmla="*/ 172637 h 329017"/>
                        <a:gd name="connsiteX27" fmla="*/ 567 w 341584"/>
                        <a:gd name="connsiteY27" fmla="*/ 172995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12006 w 341584"/>
                        <a:gd name="connsiteY13" fmla="*/ 26182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7247 w 341584"/>
                        <a:gd name="connsiteY13" fmla="*/ 33328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201555 w 341584"/>
                        <a:gd name="connsiteY13" fmla="*/ 37124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  <a:gd name="connsiteX0" fmla="*/ 0 w 341584"/>
                        <a:gd name="connsiteY0" fmla="*/ 175804 h 329017"/>
                        <a:gd name="connsiteX1" fmla="*/ 7667 w 341584"/>
                        <a:gd name="connsiteY1" fmla="*/ 213777 h 329017"/>
                        <a:gd name="connsiteX2" fmla="*/ 97556 w 341584"/>
                        <a:gd name="connsiteY2" fmla="*/ 273359 h 329017"/>
                        <a:gd name="connsiteX3" fmla="*/ 153991 w 341584"/>
                        <a:gd name="connsiteY3" fmla="*/ 273360 h 329017"/>
                        <a:gd name="connsiteX4" fmla="*/ 171616 w 341584"/>
                        <a:gd name="connsiteY4" fmla="*/ 269802 h 329017"/>
                        <a:gd name="connsiteX5" fmla="*/ 282040 w 341584"/>
                        <a:gd name="connsiteY5" fmla="*/ 329017 h 329017"/>
                        <a:gd name="connsiteX6" fmla="*/ 341584 w 341584"/>
                        <a:gd name="connsiteY6" fmla="*/ 157287 h 329017"/>
                        <a:gd name="connsiteX7" fmla="*/ 244332 w 341584"/>
                        <a:gd name="connsiteY7" fmla="*/ 140063 h 329017"/>
                        <a:gd name="connsiteX8" fmla="*/ 243881 w 341584"/>
                        <a:gd name="connsiteY8" fmla="*/ 137832 h 329017"/>
                        <a:gd name="connsiteX9" fmla="*/ 183002 w 341584"/>
                        <a:gd name="connsiteY9" fmla="*/ 82635 h 329017"/>
                        <a:gd name="connsiteX10" fmla="*/ 154974 w 341584"/>
                        <a:gd name="connsiteY10" fmla="*/ 78398 h 329017"/>
                        <a:gd name="connsiteX11" fmla="*/ 154974 w 341584"/>
                        <a:gd name="connsiteY11" fmla="*/ 62788 h 329017"/>
                        <a:gd name="connsiteX12" fmla="*/ 165252 w 341584"/>
                        <a:gd name="connsiteY12" fmla="*/ 65542 h 329017"/>
                        <a:gd name="connsiteX13" fmla="*/ 197760 w 341584"/>
                        <a:gd name="connsiteY13" fmla="*/ 33330 h 329017"/>
                        <a:gd name="connsiteX14" fmla="*/ 128519 w 341584"/>
                        <a:gd name="connsiteY14" fmla="*/ 0 h 329017"/>
                        <a:gd name="connsiteX15" fmla="*/ 109813 w 341584"/>
                        <a:gd name="connsiteY15" fmla="*/ 7748 h 329017"/>
                        <a:gd name="connsiteX16" fmla="*/ 104243 w 341584"/>
                        <a:gd name="connsiteY16" fmla="*/ 21195 h 329017"/>
                        <a:gd name="connsiteX17" fmla="*/ 97652 w 341584"/>
                        <a:gd name="connsiteY17" fmla="*/ 18465 h 329017"/>
                        <a:gd name="connsiteX18" fmla="*/ 75454 w 341584"/>
                        <a:gd name="connsiteY18" fmla="*/ 27660 h 329017"/>
                        <a:gd name="connsiteX19" fmla="*/ 68885 w 341584"/>
                        <a:gd name="connsiteY19" fmla="*/ 43519 h 329017"/>
                        <a:gd name="connsiteX20" fmla="*/ 64136 w 341584"/>
                        <a:gd name="connsiteY20" fmla="*/ 41551 h 329017"/>
                        <a:gd name="connsiteX21" fmla="*/ 32742 w 341584"/>
                        <a:gd name="connsiteY21" fmla="*/ 72945 h 329017"/>
                        <a:gd name="connsiteX22" fmla="*/ 32742 w 341584"/>
                        <a:gd name="connsiteY22" fmla="*/ 73777 h 329017"/>
                        <a:gd name="connsiteX23" fmla="*/ 29209 w 341584"/>
                        <a:gd name="connsiteY23" fmla="*/ 72314 h 329017"/>
                        <a:gd name="connsiteX24" fmla="*/ 419 w 341584"/>
                        <a:gd name="connsiteY24" fmla="*/ 101104 h 329017"/>
                        <a:gd name="connsiteX25" fmla="*/ 419 w 341584"/>
                        <a:gd name="connsiteY25" fmla="*/ 172637 h 329017"/>
                        <a:gd name="connsiteX26" fmla="*/ 567 w 341584"/>
                        <a:gd name="connsiteY26" fmla="*/ 172995 h 329017"/>
                        <a:gd name="connsiteX27" fmla="*/ 0 w 341584"/>
                        <a:gd name="connsiteY27" fmla="*/ 175804 h 3290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341584" h="329017">
                          <a:moveTo>
                            <a:pt x="0" y="175804"/>
                          </a:moveTo>
                          <a:lnTo>
                            <a:pt x="7667" y="213777"/>
                          </a:lnTo>
                          <a:cubicBezTo>
                            <a:pt x="22477" y="248791"/>
                            <a:pt x="57147" y="273359"/>
                            <a:pt x="97556" y="273359"/>
                          </a:cubicBezTo>
                          <a:lnTo>
                            <a:pt x="153991" y="273360"/>
                          </a:lnTo>
                          <a:lnTo>
                            <a:pt x="171616" y="269802"/>
                          </a:lnTo>
                          <a:lnTo>
                            <a:pt x="282040" y="329017"/>
                          </a:lnTo>
                          <a:lnTo>
                            <a:pt x="341584" y="157287"/>
                          </a:lnTo>
                          <a:lnTo>
                            <a:pt x="244332" y="140063"/>
                          </a:lnTo>
                          <a:cubicBezTo>
                            <a:pt x="244182" y="139319"/>
                            <a:pt x="244031" y="138576"/>
                            <a:pt x="243881" y="137832"/>
                          </a:cubicBezTo>
                          <a:cubicBezTo>
                            <a:pt x="232775" y="111571"/>
                            <a:pt x="210495" y="91186"/>
                            <a:pt x="183002" y="82635"/>
                          </a:cubicBezTo>
                          <a:lnTo>
                            <a:pt x="154974" y="78398"/>
                          </a:lnTo>
                          <a:lnTo>
                            <a:pt x="154974" y="62788"/>
                          </a:lnTo>
                          <a:lnTo>
                            <a:pt x="165252" y="65542"/>
                          </a:lnTo>
                          <a:cubicBezTo>
                            <a:pt x="177353" y="56069"/>
                            <a:pt x="185659" y="48496"/>
                            <a:pt x="197760" y="33330"/>
                          </a:cubicBezTo>
                          <a:lnTo>
                            <a:pt x="128519" y="0"/>
                          </a:lnTo>
                          <a:cubicBezTo>
                            <a:pt x="121214" y="0"/>
                            <a:pt x="114600" y="2962"/>
                            <a:pt x="109813" y="7748"/>
                          </a:cubicBezTo>
                          <a:lnTo>
                            <a:pt x="104243" y="21195"/>
                          </a:lnTo>
                          <a:lnTo>
                            <a:pt x="97652" y="18465"/>
                          </a:lnTo>
                          <a:cubicBezTo>
                            <a:pt x="88983" y="18465"/>
                            <a:pt x="81135" y="21979"/>
                            <a:pt x="75454" y="27660"/>
                          </a:cubicBezTo>
                          <a:lnTo>
                            <a:pt x="68885" y="43519"/>
                          </a:lnTo>
                          <a:lnTo>
                            <a:pt x="64136" y="41551"/>
                          </a:lnTo>
                          <a:cubicBezTo>
                            <a:pt x="46798" y="41551"/>
                            <a:pt x="32742" y="55606"/>
                            <a:pt x="32742" y="72945"/>
                          </a:cubicBezTo>
                          <a:lnTo>
                            <a:pt x="32742" y="73777"/>
                          </a:lnTo>
                          <a:lnTo>
                            <a:pt x="29209" y="72314"/>
                          </a:lnTo>
                          <a:cubicBezTo>
                            <a:pt x="13309" y="72314"/>
                            <a:pt x="419" y="85204"/>
                            <a:pt x="419" y="101104"/>
                          </a:cubicBezTo>
                          <a:lnTo>
                            <a:pt x="419" y="172637"/>
                          </a:lnTo>
                          <a:lnTo>
                            <a:pt x="567" y="172995"/>
                          </a:lnTo>
                          <a:lnTo>
                            <a:pt x="0" y="17580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3" name="グループ化 712">
                    <a:extLst>
                      <a:ext uri="{FF2B5EF4-FFF2-40B4-BE49-F238E27FC236}">
                        <a16:creationId xmlns:a16="http://schemas.microsoft.com/office/drawing/2014/main" id="{AED21758-C42F-4FBF-A157-18D09F3D11AE}"/>
                      </a:ext>
                    </a:extLst>
                  </p:cNvPr>
                  <p:cNvGrpSpPr/>
                  <p:nvPr/>
                </p:nvGrpSpPr>
                <p:grpSpPr>
                  <a:xfrm>
                    <a:off x="1363383" y="1230599"/>
                    <a:ext cx="513401" cy="1155406"/>
                    <a:chOff x="7317555" y="1960384"/>
                    <a:chExt cx="513401" cy="1155406"/>
                  </a:xfrm>
                </p:grpSpPr>
                <p:sp>
                  <p:nvSpPr>
                    <p:cNvPr id="714" name="台形 713">
                      <a:extLst>
                        <a:ext uri="{FF2B5EF4-FFF2-40B4-BE49-F238E27FC236}">
                          <a16:creationId xmlns:a16="http://schemas.microsoft.com/office/drawing/2014/main" id="{952F4068-65A3-4291-8140-0FC06C61804D}"/>
                        </a:ext>
                      </a:extLst>
                    </p:cNvPr>
                    <p:cNvSpPr/>
                    <p:nvPr/>
                  </p:nvSpPr>
                  <p:spPr>
                    <a:xfrm rot="20503523">
                      <a:off x="7317555" y="1960384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5" name="片側の 2 つの角を丸めた四角形 186">
                      <a:extLst>
                        <a:ext uri="{FF2B5EF4-FFF2-40B4-BE49-F238E27FC236}">
                          <a16:creationId xmlns:a16="http://schemas.microsoft.com/office/drawing/2014/main" id="{6DB773E9-92C0-4E63-BC17-A9420EDE9052}"/>
                        </a:ext>
                      </a:extLst>
                    </p:cNvPr>
                    <p:cNvSpPr/>
                    <p:nvPr/>
                  </p:nvSpPr>
                  <p:spPr>
                    <a:xfrm rot="9687502">
                      <a:off x="7493247" y="2070751"/>
                      <a:ext cx="337709" cy="104503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0645C2B8-7D0F-431B-AC9F-DEC73DE23423}"/>
                </a:ext>
              </a:extLst>
            </p:cNvPr>
            <p:cNvGrpSpPr/>
            <p:nvPr/>
          </p:nvGrpSpPr>
          <p:grpSpPr>
            <a:xfrm>
              <a:off x="1268813" y="1989206"/>
              <a:ext cx="1080215" cy="364518"/>
              <a:chOff x="652624" y="1317391"/>
              <a:chExt cx="1080215" cy="364518"/>
            </a:xfrm>
          </p:grpSpPr>
          <p:sp>
            <p:nvSpPr>
              <p:cNvPr id="703" name="楕円 44">
                <a:extLst>
                  <a:ext uri="{FF2B5EF4-FFF2-40B4-BE49-F238E27FC236}">
                    <a16:creationId xmlns:a16="http://schemas.microsoft.com/office/drawing/2014/main" id="{F4BE45F4-E846-45C3-9A49-F9F7F715B0D0}"/>
                  </a:ext>
                </a:extLst>
              </p:cNvPr>
              <p:cNvSpPr/>
              <p:nvPr/>
            </p:nvSpPr>
            <p:spPr>
              <a:xfrm rot="8100000">
                <a:off x="785381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4" name="楕円 44">
                <a:extLst>
                  <a:ext uri="{FF2B5EF4-FFF2-40B4-BE49-F238E27FC236}">
                    <a16:creationId xmlns:a16="http://schemas.microsoft.com/office/drawing/2014/main" id="{195CB922-EDF2-41E2-8DFD-EC895EBEAFF5}"/>
                  </a:ext>
                </a:extLst>
              </p:cNvPr>
              <p:cNvSpPr/>
              <p:nvPr/>
            </p:nvSpPr>
            <p:spPr>
              <a:xfrm rot="5400000">
                <a:off x="675903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5" name="楕円 44">
                <a:extLst>
                  <a:ext uri="{FF2B5EF4-FFF2-40B4-BE49-F238E27FC236}">
                    <a16:creationId xmlns:a16="http://schemas.microsoft.com/office/drawing/2014/main" id="{C4A4AFA5-EE19-404C-81F2-1F4FFD5E2260}"/>
                  </a:ext>
                </a:extLst>
              </p:cNvPr>
              <p:cNvSpPr/>
              <p:nvPr/>
            </p:nvSpPr>
            <p:spPr>
              <a:xfrm rot="13500000" flipH="1">
                <a:off x="1495040" y="1317391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6" name="楕円 44">
                <a:extLst>
                  <a:ext uri="{FF2B5EF4-FFF2-40B4-BE49-F238E27FC236}">
                    <a16:creationId xmlns:a16="http://schemas.microsoft.com/office/drawing/2014/main" id="{41629141-646C-4BEA-9C8F-1CFA9D39EF90}"/>
                  </a:ext>
                </a:extLst>
              </p:cNvPr>
              <p:cNvSpPr/>
              <p:nvPr/>
            </p:nvSpPr>
            <p:spPr>
              <a:xfrm rot="16200000" flipH="1">
                <a:off x="1604518" y="1553588"/>
                <a:ext cx="105042" cy="151600"/>
              </a:xfrm>
              <a:custGeom>
                <a:avLst/>
                <a:gdLst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584529 h 1169058"/>
                  <a:gd name="connsiteX1" fmla="*/ 584529 w 1169058"/>
                  <a:gd name="connsiteY1" fmla="*/ 0 h 1169058"/>
                  <a:gd name="connsiteX2" fmla="*/ 1169058 w 1169058"/>
                  <a:gd name="connsiteY2" fmla="*/ 584529 h 1169058"/>
                  <a:gd name="connsiteX3" fmla="*/ 584529 w 1169058"/>
                  <a:gd name="connsiteY3" fmla="*/ 1169058 h 1169058"/>
                  <a:gd name="connsiteX4" fmla="*/ 0 w 1169058"/>
                  <a:gd name="connsiteY4" fmla="*/ 584529 h 116905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  <a:gd name="connsiteX0" fmla="*/ 0 w 1169058"/>
                  <a:gd name="connsiteY0" fmla="*/ 1102689 h 1687218"/>
                  <a:gd name="connsiteX1" fmla="*/ 561669 w 1169058"/>
                  <a:gd name="connsiteY1" fmla="*/ 0 h 1687218"/>
                  <a:gd name="connsiteX2" fmla="*/ 1169058 w 1169058"/>
                  <a:gd name="connsiteY2" fmla="*/ 1102689 h 1687218"/>
                  <a:gd name="connsiteX3" fmla="*/ 584529 w 1169058"/>
                  <a:gd name="connsiteY3" fmla="*/ 1687218 h 1687218"/>
                  <a:gd name="connsiteX4" fmla="*/ 0 w 1169058"/>
                  <a:gd name="connsiteY4" fmla="*/ 1102689 h 1687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9058" h="1687218">
                    <a:moveTo>
                      <a:pt x="0" y="1102689"/>
                    </a:moveTo>
                    <a:cubicBezTo>
                      <a:pt x="0" y="779863"/>
                      <a:pt x="383623" y="289560"/>
                      <a:pt x="561669" y="0"/>
                    </a:cubicBezTo>
                    <a:cubicBezTo>
                      <a:pt x="762575" y="297180"/>
                      <a:pt x="1169058" y="779863"/>
                      <a:pt x="1169058" y="1102689"/>
                    </a:cubicBezTo>
                    <a:cubicBezTo>
                      <a:pt x="1169058" y="1425515"/>
                      <a:pt x="907355" y="1687218"/>
                      <a:pt x="584529" y="1687218"/>
                    </a:cubicBezTo>
                    <a:cubicBezTo>
                      <a:pt x="261703" y="1687218"/>
                      <a:pt x="0" y="1425515"/>
                      <a:pt x="0" y="1102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pptx915_電話対応に追われるビジネスウーマン</dc:title>
  <dc:subject>pptx915_電話対応に追われるビジネスウーマン</dc:subject>
  <dc:creator>digipot.net</dc:creator>
  <cp:revision>1</cp:revision>
  <dcterms:created xsi:type="dcterms:W3CDTF">2018-05-20T00:31:01Z</dcterms:created>
  <dcterms:modified xsi:type="dcterms:W3CDTF">2018-12-16T10:21:41Z</dcterms:modified>
  <cp:version>1</cp:version>
</cp:coreProperties>
</file>